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ヒラギノ角ゴ ProN W6"/>
        <a:ea typeface="ヒラギノ角ゴ ProN W6"/>
        <a:cs typeface="ヒラギノ角ゴ ProN W6"/>
        <a:sym typeface="ヒラギノ角ゴ ProN W6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58" d="100"/>
          <a:sy n="58" d="100"/>
        </p:scale>
        <p:origin x="47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5" name="Shape 12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ヒラギノ角ゴ ProN W3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&amp;サブ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テキスト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1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21"/>
          </p:nvPr>
        </p:nvSpPr>
        <p:spPr>
          <a:xfrm>
            <a:off x="2387600" y="8953500"/>
            <a:ext cx="19621500" cy="5842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</a:lstStyle>
          <a:p>
            <a:r>
              <a:t>–Johnny Appleseed</a:t>
            </a:r>
          </a:p>
        </p:txBody>
      </p:sp>
      <p:sp>
        <p:nvSpPr>
          <p:cNvPr id="94" name="“ここに引用を入力してください。”"/>
          <p:cNvSpPr txBox="1">
            <a:spLocks noGrp="1"/>
          </p:cNvSpPr>
          <p:nvPr>
            <p:ph type="body" sz="quarter" idx="2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/>
            </a:lvl1pPr>
          </a:lstStyle>
          <a:p>
            <a:r>
              <a:t>“ここに引用を入力してください。”</a:t>
            </a:r>
          </a:p>
        </p:txBody>
      </p:sp>
      <p:sp>
        <p:nvSpPr>
          <p:cNvPr id="9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532241774_2880x1920.jpg"/>
          <p:cNvSpPr>
            <a:spLocks noGrp="1"/>
          </p:cNvSpPr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3168630" y="13010554"/>
            <a:ext cx="484760" cy="447676"/>
          </a:xfrm>
          <a:prstGeom prst="rect">
            <a:avLst/>
          </a:prstGeom>
        </p:spPr>
        <p:txBody>
          <a:bodyPr lIns="71437" tIns="71437" rIns="71437" bIns="71437"/>
          <a:lstStyle>
            <a:lvl1pPr defTabSz="821531">
              <a:defRPr>
                <a:latin typeface="凸版文久明朝 レギュラー"/>
                <a:ea typeface="凸版文久明朝 レギュラー"/>
                <a:cs typeface="凸版文久明朝 レギュラー"/>
                <a:sym typeface="凸版文久明朝 レギュラー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18" name="本資料に記載の情報はツバイソ株式会社に帰属します。"/>
          <p:cNvSpPr txBox="1"/>
          <p:nvPr/>
        </p:nvSpPr>
        <p:spPr>
          <a:xfrm>
            <a:off x="16538971" y="13189545"/>
            <a:ext cx="4581018" cy="3206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defRPr sz="1400">
                <a:latin typeface="凸版文久明朝 レギュラー"/>
                <a:ea typeface="凸版文久明朝 レギュラー"/>
                <a:cs typeface="凸版文久明朝 レギュラー"/>
                <a:sym typeface="凸版文久明朝 レギュラー"/>
              </a:defRPr>
            </a:lvl1pPr>
          </a:lstStyle>
          <a:p>
            <a:r>
              <a:t>本資料に記載の情報はツバイソ株式会社に帰属します。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横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532241774_2880x1920.jpg"/>
          <p:cNvSpPr>
            <a:spLocks noGrp="1"/>
          </p:cNvSpPr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タイトルテキスト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タイトルテキスト</a:t>
            </a:r>
          </a:p>
        </p:txBody>
      </p:sp>
      <p:sp>
        <p:nvSpPr>
          <p:cNvPr id="22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2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中央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テキスト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3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縦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532204087_1355x1355.jpg"/>
          <p:cNvSpPr>
            <a:spLocks noGrp="1"/>
          </p:cNvSpPr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タイトルテキスト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タイトルテキスト</a:t>
            </a:r>
          </a:p>
        </p:txBody>
      </p:sp>
      <p:sp>
        <p:nvSpPr>
          <p:cNvPr id="40" name="本文レベル1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4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57" name="本文レベル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5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532205080_1647x1098.jpg"/>
          <p:cNvSpPr>
            <a:spLocks noGrp="1"/>
          </p:cNvSpPr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タイトルテキスト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タイトルテキスト</a:t>
            </a:r>
          </a:p>
        </p:txBody>
      </p:sp>
      <p:sp>
        <p:nvSpPr>
          <p:cNvPr id="67" name="本文レベル1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6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本文レベル1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7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532205080_1647x1098.jpg"/>
          <p:cNvSpPr>
            <a:spLocks noGrp="1"/>
          </p:cNvSpPr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532204087_1355x1355.jpg"/>
          <p:cNvSpPr>
            <a:spLocks noGrp="1"/>
          </p:cNvSpPr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532241774_2880x1920.jpg"/>
          <p:cNvSpPr>
            <a:spLocks noGrp="1"/>
          </p:cNvSpPr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テキスト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3" name="本文レベル1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本文レベル1</a:t>
            </a:r>
          </a:p>
          <a:p>
            <a:pPr lvl="1"/>
            <a:r>
              <a:t>本文レベル2</a:t>
            </a:r>
          </a:p>
          <a:p>
            <a:pPr lvl="2"/>
            <a:r>
              <a:t>本文レベル3</a:t>
            </a:r>
          </a:p>
          <a:p>
            <a:pPr lvl="3"/>
            <a:r>
              <a:t>本文レベル4</a:t>
            </a:r>
          </a:p>
          <a:p>
            <a:pPr lvl="4"/>
            <a:r>
              <a:t>本文レベル5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ヒラギノ角ゴ ProN W3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0" name="接続の線"/>
          <p:cNvCxnSpPr>
            <a:cxnSpLocks/>
            <a:stCxn id="184" idx="2"/>
            <a:endCxn id="160" idx="1"/>
          </p:cNvCxnSpPr>
          <p:nvPr/>
        </p:nvCxnSpPr>
        <p:spPr>
          <a:xfrm>
            <a:off x="11884566" y="6795096"/>
            <a:ext cx="1949860" cy="77641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07" name="接続の線"/>
          <p:cNvCxnSpPr>
            <a:cxnSpLocks/>
            <a:stCxn id="184" idx="2"/>
          </p:cNvCxnSpPr>
          <p:nvPr/>
        </p:nvCxnSpPr>
        <p:spPr>
          <a:xfrm flipH="1">
            <a:off x="7745068" y="6795096"/>
            <a:ext cx="4139498" cy="81983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22" name="接続の線"/>
          <p:cNvCxnSpPr>
            <a:cxnSpLocks/>
            <a:stCxn id="184" idx="2"/>
            <a:endCxn id="165" idx="3"/>
          </p:cNvCxnSpPr>
          <p:nvPr/>
        </p:nvCxnSpPr>
        <p:spPr>
          <a:xfrm flipH="1">
            <a:off x="7923660" y="6795096"/>
            <a:ext cx="3960906" cy="95501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249" name="調達"/>
          <p:cNvSpPr/>
          <p:nvPr/>
        </p:nvSpPr>
        <p:spPr>
          <a:xfrm>
            <a:off x="16242780" y="8697507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</a:t>
            </a:r>
          </a:p>
        </p:txBody>
      </p:sp>
      <p:cxnSp>
        <p:nvCxnSpPr>
          <p:cNvPr id="127" name="接続の線"/>
          <p:cNvCxnSpPr>
            <a:cxnSpLocks/>
            <a:stCxn id="129" idx="0"/>
            <a:endCxn id="184" idx="2"/>
          </p:cNvCxnSpPr>
          <p:nvPr/>
        </p:nvCxnSpPr>
        <p:spPr>
          <a:xfrm flipV="1">
            <a:off x="8014651" y="6795096"/>
            <a:ext cx="3869915" cy="161147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8" name="接続の線"/>
          <p:cNvCxnSpPr>
            <a:cxnSpLocks/>
            <a:stCxn id="169" idx="1"/>
            <a:endCxn id="226" idx="3"/>
          </p:cNvCxnSpPr>
          <p:nvPr/>
        </p:nvCxnSpPr>
        <p:spPr>
          <a:xfrm flipH="1">
            <a:off x="9238426" y="8486937"/>
            <a:ext cx="889179" cy="52108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29" name="見積"/>
          <p:cNvSpPr/>
          <p:nvPr/>
        </p:nvSpPr>
        <p:spPr>
          <a:xfrm>
            <a:off x="6969469" y="8406569"/>
            <a:ext cx="2090363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cxnSp>
        <p:nvCxnSpPr>
          <p:cNvPr id="130" name="接続の線"/>
          <p:cNvCxnSpPr>
            <a:cxnSpLocks/>
            <a:stCxn id="226" idx="0"/>
            <a:endCxn id="184" idx="2"/>
          </p:cNvCxnSpPr>
          <p:nvPr/>
        </p:nvCxnSpPr>
        <p:spPr>
          <a:xfrm flipV="1">
            <a:off x="8193245" y="6795096"/>
            <a:ext cx="3691321" cy="179006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31" name="接続の線"/>
          <p:cNvCxnSpPr>
            <a:cxnSpLocks/>
            <a:stCxn id="226" idx="3"/>
            <a:endCxn id="249" idx="1"/>
          </p:cNvCxnSpPr>
          <p:nvPr/>
        </p:nvCxnSpPr>
        <p:spPr>
          <a:xfrm>
            <a:off x="9238426" y="9008025"/>
            <a:ext cx="7004354" cy="11234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32" name="接続の線"/>
          <p:cNvCxnSpPr>
            <a:cxnSpLocks/>
            <a:stCxn id="226" idx="3"/>
            <a:endCxn id="250" idx="1"/>
          </p:cNvCxnSpPr>
          <p:nvPr/>
        </p:nvCxnSpPr>
        <p:spPr>
          <a:xfrm>
            <a:off x="9238426" y="9008025"/>
            <a:ext cx="7182948" cy="29093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33" name="接続の線"/>
          <p:cNvCxnSpPr>
            <a:cxnSpLocks/>
            <a:stCxn id="135" idx="0"/>
            <a:endCxn id="202" idx="2"/>
          </p:cNvCxnSpPr>
          <p:nvPr/>
        </p:nvCxnSpPr>
        <p:spPr>
          <a:xfrm flipH="1" flipV="1">
            <a:off x="5806509" y="10041272"/>
            <a:ext cx="816492" cy="48883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34" name="経費精算"/>
          <p:cNvSpPr/>
          <p:nvPr/>
        </p:nvSpPr>
        <p:spPr>
          <a:xfrm>
            <a:off x="3285317" y="8097663"/>
            <a:ext cx="2090363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経費精算</a:t>
            </a:r>
          </a:p>
        </p:txBody>
      </p:sp>
      <p:sp>
        <p:nvSpPr>
          <p:cNvPr id="135" name="工数"/>
          <p:cNvSpPr/>
          <p:nvPr/>
        </p:nvSpPr>
        <p:spPr>
          <a:xfrm>
            <a:off x="5577820" y="1053010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工数</a:t>
            </a:r>
          </a:p>
        </p:txBody>
      </p:sp>
      <p:cxnSp>
        <p:nvCxnSpPr>
          <p:cNvPr id="136" name="接続の線"/>
          <p:cNvCxnSpPr>
            <a:cxnSpLocks/>
            <a:stCxn id="202" idx="0"/>
          </p:cNvCxnSpPr>
          <p:nvPr/>
        </p:nvCxnSpPr>
        <p:spPr>
          <a:xfrm flipV="1">
            <a:off x="5806509" y="9069637"/>
            <a:ext cx="1322183" cy="12591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37" name="調達"/>
          <p:cNvSpPr/>
          <p:nvPr/>
        </p:nvSpPr>
        <p:spPr>
          <a:xfrm>
            <a:off x="18238503" y="10440813"/>
            <a:ext cx="2090363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</a:t>
            </a:r>
          </a:p>
        </p:txBody>
      </p:sp>
      <p:cxnSp>
        <p:nvCxnSpPr>
          <p:cNvPr id="138" name="接続の線"/>
          <p:cNvCxnSpPr>
            <a:cxnSpLocks/>
            <a:stCxn id="161" idx="3"/>
            <a:endCxn id="137" idx="0"/>
          </p:cNvCxnSpPr>
          <p:nvPr/>
        </p:nvCxnSpPr>
        <p:spPr>
          <a:xfrm>
            <a:off x="12217967" y="9865704"/>
            <a:ext cx="7065718" cy="57510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39" name="接続の線"/>
          <p:cNvCxnSpPr>
            <a:cxnSpLocks/>
            <a:stCxn id="161" idx="3"/>
            <a:endCxn id="218" idx="0"/>
          </p:cNvCxnSpPr>
          <p:nvPr/>
        </p:nvCxnSpPr>
        <p:spPr>
          <a:xfrm>
            <a:off x="12217967" y="9865704"/>
            <a:ext cx="7244311" cy="75370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40" name="調達"/>
          <p:cNvSpPr/>
          <p:nvPr/>
        </p:nvSpPr>
        <p:spPr>
          <a:xfrm>
            <a:off x="15708611" y="10408176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</a:t>
            </a:r>
          </a:p>
        </p:txBody>
      </p:sp>
      <p:cxnSp>
        <p:nvCxnSpPr>
          <p:cNvPr id="141" name="接続の線"/>
          <p:cNvCxnSpPr>
            <a:cxnSpLocks/>
            <a:stCxn id="161" idx="3"/>
            <a:endCxn id="217" idx="0"/>
          </p:cNvCxnSpPr>
          <p:nvPr/>
        </p:nvCxnSpPr>
        <p:spPr>
          <a:xfrm>
            <a:off x="12217967" y="9865704"/>
            <a:ext cx="4714419" cy="72106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42" name="接続の線"/>
          <p:cNvCxnSpPr>
            <a:cxnSpLocks/>
            <a:stCxn id="161" idx="3"/>
            <a:endCxn id="140" idx="0"/>
          </p:cNvCxnSpPr>
          <p:nvPr/>
        </p:nvCxnSpPr>
        <p:spPr>
          <a:xfrm>
            <a:off x="12217967" y="9865704"/>
            <a:ext cx="4535826" cy="5424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43" name="調達"/>
          <p:cNvSpPr/>
          <p:nvPr/>
        </p:nvSpPr>
        <p:spPr>
          <a:xfrm>
            <a:off x="13174679" y="10351516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</a:t>
            </a:r>
          </a:p>
        </p:txBody>
      </p:sp>
      <p:cxnSp>
        <p:nvCxnSpPr>
          <p:cNvPr id="144" name="接続の線"/>
          <p:cNvCxnSpPr>
            <a:cxnSpLocks/>
            <a:stCxn id="216" idx="0"/>
            <a:endCxn id="161" idx="3"/>
          </p:cNvCxnSpPr>
          <p:nvPr/>
        </p:nvCxnSpPr>
        <p:spPr>
          <a:xfrm flipH="1" flipV="1">
            <a:off x="12217967" y="9865704"/>
            <a:ext cx="2180487" cy="66440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45" name="接続の線"/>
          <p:cNvCxnSpPr>
            <a:cxnSpLocks/>
            <a:stCxn id="161" idx="3"/>
            <a:endCxn id="143" idx="0"/>
          </p:cNvCxnSpPr>
          <p:nvPr/>
        </p:nvCxnSpPr>
        <p:spPr>
          <a:xfrm>
            <a:off x="12217967" y="9865704"/>
            <a:ext cx="2001893" cy="48581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46" name="接続の線"/>
          <p:cNvCxnSpPr>
            <a:cxnSpLocks/>
            <a:stCxn id="184" idx="2"/>
            <a:endCxn id="156" idx="0"/>
          </p:cNvCxnSpPr>
          <p:nvPr/>
        </p:nvCxnSpPr>
        <p:spPr>
          <a:xfrm>
            <a:off x="11884566" y="6795096"/>
            <a:ext cx="5492692" cy="6960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47" name="接続の線"/>
          <p:cNvCxnSpPr>
            <a:cxnSpLocks/>
            <a:stCxn id="184" idx="2"/>
            <a:endCxn id="154" idx="0"/>
          </p:cNvCxnSpPr>
          <p:nvPr/>
        </p:nvCxnSpPr>
        <p:spPr>
          <a:xfrm>
            <a:off x="11884566" y="6795096"/>
            <a:ext cx="2803888" cy="152217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48" name="接続の線"/>
          <p:cNvCxnSpPr>
            <a:cxnSpLocks/>
            <a:stCxn id="226" idx="3"/>
            <a:endCxn id="158" idx="1"/>
          </p:cNvCxnSpPr>
          <p:nvPr/>
        </p:nvCxnSpPr>
        <p:spPr>
          <a:xfrm>
            <a:off x="9238426" y="9008025"/>
            <a:ext cx="726020" cy="62504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49" name="取引先"/>
          <p:cNvSpPr/>
          <p:nvPr/>
        </p:nvSpPr>
        <p:spPr>
          <a:xfrm>
            <a:off x="11286447" y="2910524"/>
            <a:ext cx="2718973" cy="1417271"/>
          </a:xfrm>
          <a:prstGeom prst="rect">
            <a:avLst/>
          </a:prstGeom>
          <a:solidFill>
            <a:srgbClr val="F7EAE1"/>
          </a:solidFill>
          <a:ln w="12700">
            <a:solidFill>
              <a:srgbClr val="D95E2C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200"/>
            </a:lvl1pPr>
          </a:lstStyle>
          <a:p>
            <a:r>
              <a:t>取引先</a:t>
            </a:r>
          </a:p>
        </p:txBody>
      </p:sp>
      <p:sp>
        <p:nvSpPr>
          <p:cNvPr id="150" name="取引先"/>
          <p:cNvSpPr/>
          <p:nvPr/>
        </p:nvSpPr>
        <p:spPr>
          <a:xfrm>
            <a:off x="11608055" y="3089118"/>
            <a:ext cx="2718973" cy="1417271"/>
          </a:xfrm>
          <a:prstGeom prst="rect">
            <a:avLst/>
          </a:prstGeom>
          <a:solidFill>
            <a:srgbClr val="F7EAE1"/>
          </a:solidFill>
          <a:ln w="12700">
            <a:solidFill>
              <a:srgbClr val="D95E2C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200"/>
            </a:lvl1pPr>
          </a:lstStyle>
          <a:p>
            <a:r>
              <a:t>取引先</a:t>
            </a:r>
          </a:p>
        </p:txBody>
      </p:sp>
      <p:cxnSp>
        <p:nvCxnSpPr>
          <p:cNvPr id="151" name="接続の線"/>
          <p:cNvCxnSpPr>
            <a:cxnSpLocks/>
            <a:endCxn id="182" idx="1"/>
          </p:cNvCxnSpPr>
          <p:nvPr/>
        </p:nvCxnSpPr>
        <p:spPr>
          <a:xfrm flipV="1">
            <a:off x="10482137" y="3976348"/>
            <a:ext cx="1455118" cy="8403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52" name="接続の線"/>
          <p:cNvCxnSpPr>
            <a:cxnSpLocks/>
            <a:stCxn id="162" idx="3"/>
            <a:endCxn id="182" idx="1"/>
          </p:cNvCxnSpPr>
          <p:nvPr/>
        </p:nvCxnSpPr>
        <p:spPr>
          <a:xfrm>
            <a:off x="10315786" y="3891470"/>
            <a:ext cx="1621469" cy="8487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53" name="接続の線"/>
          <p:cNvCxnSpPr>
            <a:cxnSpLocks/>
            <a:stCxn id="134" idx="3"/>
            <a:endCxn id="226" idx="1"/>
          </p:cNvCxnSpPr>
          <p:nvPr/>
        </p:nvCxnSpPr>
        <p:spPr>
          <a:xfrm>
            <a:off x="5375680" y="8520525"/>
            <a:ext cx="1772383" cy="4875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54" name="請求"/>
          <p:cNvSpPr/>
          <p:nvPr/>
        </p:nvSpPr>
        <p:spPr>
          <a:xfrm>
            <a:off x="13643272" y="8317272"/>
            <a:ext cx="2090363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cxnSp>
        <p:nvCxnSpPr>
          <p:cNvPr id="155" name="接続の線"/>
          <p:cNvCxnSpPr>
            <a:cxnSpLocks/>
            <a:stCxn id="184" idx="2"/>
            <a:endCxn id="163" idx="0"/>
          </p:cNvCxnSpPr>
          <p:nvPr/>
        </p:nvCxnSpPr>
        <p:spPr>
          <a:xfrm>
            <a:off x="11884566" y="6795096"/>
            <a:ext cx="3099851" cy="170076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56" name="入金"/>
          <p:cNvSpPr/>
          <p:nvPr/>
        </p:nvSpPr>
        <p:spPr>
          <a:xfrm>
            <a:off x="16332077" y="7491144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</a:t>
            </a:r>
          </a:p>
        </p:txBody>
      </p:sp>
      <p:cxnSp>
        <p:nvCxnSpPr>
          <p:cNvPr id="157" name="接続の線"/>
          <p:cNvCxnSpPr>
            <a:cxnSpLocks/>
            <a:stCxn id="184" idx="2"/>
          </p:cNvCxnSpPr>
          <p:nvPr/>
        </p:nvCxnSpPr>
        <p:spPr>
          <a:xfrm>
            <a:off x="11884566" y="6795096"/>
            <a:ext cx="5671286" cy="86362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58" name="調達"/>
          <p:cNvSpPr/>
          <p:nvPr/>
        </p:nvSpPr>
        <p:spPr>
          <a:xfrm>
            <a:off x="9964446" y="921020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</a:t>
            </a:r>
          </a:p>
        </p:txBody>
      </p:sp>
      <p:sp>
        <p:nvSpPr>
          <p:cNvPr id="159" name="見積"/>
          <p:cNvSpPr/>
          <p:nvPr/>
        </p:nvSpPr>
        <p:spPr>
          <a:xfrm>
            <a:off x="5654703" y="714864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sp>
        <p:nvSpPr>
          <p:cNvPr id="160" name="売上"/>
          <p:cNvSpPr/>
          <p:nvPr/>
        </p:nvSpPr>
        <p:spPr>
          <a:xfrm>
            <a:off x="13834426" y="714864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売上</a:t>
            </a:r>
          </a:p>
        </p:txBody>
      </p:sp>
      <p:sp>
        <p:nvSpPr>
          <p:cNvPr id="161" name="調達"/>
          <p:cNvSpPr/>
          <p:nvPr/>
        </p:nvSpPr>
        <p:spPr>
          <a:xfrm>
            <a:off x="10127605" y="9442841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</a:t>
            </a:r>
          </a:p>
        </p:txBody>
      </p:sp>
      <p:sp>
        <p:nvSpPr>
          <p:cNvPr id="162" name="取引先担当者"/>
          <p:cNvSpPr/>
          <p:nvPr/>
        </p:nvSpPr>
        <p:spPr>
          <a:xfrm>
            <a:off x="8225424" y="3468607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D95E2C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取引先担当者</a:t>
            </a:r>
          </a:p>
        </p:txBody>
      </p:sp>
      <p:sp>
        <p:nvSpPr>
          <p:cNvPr id="163" name="請求"/>
          <p:cNvSpPr/>
          <p:nvPr/>
        </p:nvSpPr>
        <p:spPr>
          <a:xfrm>
            <a:off x="13939235" y="8495865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164" name="入金"/>
          <p:cNvSpPr/>
          <p:nvPr/>
        </p:nvSpPr>
        <p:spPr>
          <a:xfrm>
            <a:off x="16510671" y="7669738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</a:t>
            </a:r>
          </a:p>
        </p:txBody>
      </p:sp>
      <p:sp>
        <p:nvSpPr>
          <p:cNvPr id="166" name="売上"/>
          <p:cNvSpPr/>
          <p:nvPr/>
        </p:nvSpPr>
        <p:spPr>
          <a:xfrm>
            <a:off x="14013020" y="732724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売上</a:t>
            </a:r>
          </a:p>
        </p:txBody>
      </p:sp>
      <p:sp>
        <p:nvSpPr>
          <p:cNvPr id="167" name="支払条件"/>
          <p:cNvSpPr/>
          <p:nvPr/>
        </p:nvSpPr>
        <p:spPr>
          <a:xfrm>
            <a:off x="15902940" y="4092456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EA531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支払条件</a:t>
            </a:r>
          </a:p>
        </p:txBody>
      </p:sp>
      <p:sp>
        <p:nvSpPr>
          <p:cNvPr id="168" name="与信"/>
          <p:cNvSpPr/>
          <p:nvPr/>
        </p:nvSpPr>
        <p:spPr>
          <a:xfrm>
            <a:off x="15603553" y="2943861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EA531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与信</a:t>
            </a:r>
          </a:p>
        </p:txBody>
      </p:sp>
      <p:sp>
        <p:nvSpPr>
          <p:cNvPr id="169" name="予算"/>
          <p:cNvSpPr/>
          <p:nvPr/>
        </p:nvSpPr>
        <p:spPr>
          <a:xfrm>
            <a:off x="10127605" y="8064074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予算</a:t>
            </a:r>
          </a:p>
        </p:txBody>
      </p:sp>
      <p:grpSp>
        <p:nvGrpSpPr>
          <p:cNvPr id="172" name="グループ"/>
          <p:cNvGrpSpPr/>
          <p:nvPr/>
        </p:nvGrpSpPr>
        <p:grpSpPr>
          <a:xfrm>
            <a:off x="7520510" y="5501724"/>
            <a:ext cx="1283757" cy="1537666"/>
            <a:chOff x="0" y="0"/>
            <a:chExt cx="1283756" cy="1537664"/>
          </a:xfrm>
        </p:grpSpPr>
        <p:sp>
          <p:nvSpPr>
            <p:cNvPr id="170" name="頭部と肩"/>
            <p:cNvSpPr/>
            <p:nvPr/>
          </p:nvSpPr>
          <p:spPr>
            <a:xfrm>
              <a:off x="0" y="0"/>
              <a:ext cx="1283757" cy="1112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1" y="0"/>
                  </a:moveTo>
                  <a:cubicBezTo>
                    <a:pt x="8419" y="0"/>
                    <a:pt x="7041" y="1374"/>
                    <a:pt x="6553" y="3337"/>
                  </a:cubicBezTo>
                  <a:cubicBezTo>
                    <a:pt x="6322" y="4269"/>
                    <a:pt x="6312" y="5365"/>
                    <a:pt x="6383" y="6556"/>
                  </a:cubicBezTo>
                  <a:cubicBezTo>
                    <a:pt x="6251" y="6550"/>
                    <a:pt x="6103" y="6550"/>
                    <a:pt x="5944" y="6556"/>
                  </a:cubicBezTo>
                  <a:cubicBezTo>
                    <a:pt x="5170" y="6600"/>
                    <a:pt x="5740" y="8660"/>
                    <a:pt x="6261" y="9870"/>
                  </a:cubicBezTo>
                  <a:cubicBezTo>
                    <a:pt x="6371" y="10117"/>
                    <a:pt x="6602" y="10060"/>
                    <a:pt x="6700" y="10028"/>
                  </a:cubicBezTo>
                  <a:cubicBezTo>
                    <a:pt x="6898" y="12074"/>
                    <a:pt x="7173" y="12688"/>
                    <a:pt x="7865" y="13587"/>
                  </a:cubicBezTo>
                  <a:lnTo>
                    <a:pt x="7853" y="14563"/>
                  </a:lnTo>
                  <a:cubicBezTo>
                    <a:pt x="7836" y="15893"/>
                    <a:pt x="7177" y="16995"/>
                    <a:pt x="6102" y="17704"/>
                  </a:cubicBezTo>
                  <a:cubicBezTo>
                    <a:pt x="6014" y="17761"/>
                    <a:pt x="5927" y="17818"/>
                    <a:pt x="5839" y="17863"/>
                  </a:cubicBezTo>
                  <a:cubicBezTo>
                    <a:pt x="5335" y="18148"/>
                    <a:pt x="4780" y="18293"/>
                    <a:pt x="4221" y="18318"/>
                  </a:cubicBezTo>
                  <a:cubicBezTo>
                    <a:pt x="1630" y="18457"/>
                    <a:pt x="779" y="19820"/>
                    <a:pt x="0" y="21600"/>
                  </a:cubicBezTo>
                  <a:lnTo>
                    <a:pt x="10801" y="21600"/>
                  </a:lnTo>
                  <a:lnTo>
                    <a:pt x="21600" y="21600"/>
                  </a:lnTo>
                  <a:cubicBezTo>
                    <a:pt x="20821" y="19820"/>
                    <a:pt x="19970" y="18457"/>
                    <a:pt x="17379" y="18318"/>
                  </a:cubicBezTo>
                  <a:cubicBezTo>
                    <a:pt x="16820" y="18286"/>
                    <a:pt x="16260" y="18148"/>
                    <a:pt x="15761" y="17863"/>
                  </a:cubicBezTo>
                  <a:cubicBezTo>
                    <a:pt x="15678" y="17812"/>
                    <a:pt x="15591" y="17761"/>
                    <a:pt x="15498" y="17704"/>
                  </a:cubicBezTo>
                  <a:cubicBezTo>
                    <a:pt x="14423" y="16995"/>
                    <a:pt x="13758" y="15893"/>
                    <a:pt x="13747" y="14563"/>
                  </a:cubicBezTo>
                  <a:lnTo>
                    <a:pt x="13737" y="13587"/>
                  </a:lnTo>
                  <a:cubicBezTo>
                    <a:pt x="14428" y="12688"/>
                    <a:pt x="14697" y="12074"/>
                    <a:pt x="14900" y="10028"/>
                  </a:cubicBezTo>
                  <a:cubicBezTo>
                    <a:pt x="14993" y="10066"/>
                    <a:pt x="15229" y="10123"/>
                    <a:pt x="15339" y="9870"/>
                  </a:cubicBezTo>
                  <a:cubicBezTo>
                    <a:pt x="15865" y="8660"/>
                    <a:pt x="16431" y="6600"/>
                    <a:pt x="15658" y="6556"/>
                  </a:cubicBezTo>
                  <a:cubicBezTo>
                    <a:pt x="15498" y="6550"/>
                    <a:pt x="15350" y="6543"/>
                    <a:pt x="15219" y="6556"/>
                  </a:cubicBezTo>
                  <a:cubicBezTo>
                    <a:pt x="15290" y="5371"/>
                    <a:pt x="15283" y="4269"/>
                    <a:pt x="15047" y="3337"/>
                  </a:cubicBezTo>
                  <a:cubicBezTo>
                    <a:pt x="14559" y="1374"/>
                    <a:pt x="13183" y="0"/>
                    <a:pt x="10801" y="0"/>
                  </a:cubicBezTo>
                  <a:close/>
                </a:path>
              </a:pathLst>
            </a:custGeom>
            <a:solidFill>
              <a:srgbClr val="EEB94B"/>
            </a:solidFill>
            <a:ln w="12700" cap="flat">
              <a:noFill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821531">
                <a:defRPr sz="3200">
                  <a:latin typeface="+mn-lt"/>
                  <a:ea typeface="+mn-ea"/>
                  <a:cs typeface="+mn-cs"/>
                  <a:sym typeface="ヒラギノ角ゴ ProN W3"/>
                </a:defRPr>
              </a:pPr>
              <a:endParaRPr/>
            </a:p>
          </p:txBody>
        </p:sp>
        <p:sp>
          <p:nvSpPr>
            <p:cNvPr id="171" name="営業"/>
            <p:cNvSpPr txBox="1"/>
            <p:nvPr/>
          </p:nvSpPr>
          <p:spPr>
            <a:xfrm>
              <a:off x="284691" y="1115390"/>
              <a:ext cx="714376" cy="4222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71437" tIns="71437" rIns="71437" bIns="71437" numCol="1" anchor="ctr">
              <a:spAutoFit/>
            </a:bodyPr>
            <a:lstStyle>
              <a:lvl1pPr defTabSz="821531">
                <a:defRPr sz="22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営業</a:t>
              </a:r>
            </a:p>
          </p:txBody>
        </p:sp>
      </p:grpSp>
      <p:grpSp>
        <p:nvGrpSpPr>
          <p:cNvPr id="175" name="グループ"/>
          <p:cNvGrpSpPr/>
          <p:nvPr/>
        </p:nvGrpSpPr>
        <p:grpSpPr>
          <a:xfrm>
            <a:off x="4939130" y="5501724"/>
            <a:ext cx="1911880" cy="2596529"/>
            <a:chOff x="404029" y="0"/>
            <a:chExt cx="1911879" cy="2596527"/>
          </a:xfrm>
        </p:grpSpPr>
        <p:sp>
          <p:nvSpPr>
            <p:cNvPr id="173" name="頭部と肩"/>
            <p:cNvSpPr/>
            <p:nvPr/>
          </p:nvSpPr>
          <p:spPr>
            <a:xfrm>
              <a:off x="404029" y="0"/>
              <a:ext cx="1283757" cy="1112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1" y="0"/>
                  </a:moveTo>
                  <a:cubicBezTo>
                    <a:pt x="8419" y="0"/>
                    <a:pt x="7041" y="1374"/>
                    <a:pt x="6553" y="3337"/>
                  </a:cubicBezTo>
                  <a:cubicBezTo>
                    <a:pt x="6322" y="4269"/>
                    <a:pt x="6312" y="5365"/>
                    <a:pt x="6383" y="6556"/>
                  </a:cubicBezTo>
                  <a:cubicBezTo>
                    <a:pt x="6251" y="6550"/>
                    <a:pt x="6103" y="6550"/>
                    <a:pt x="5944" y="6556"/>
                  </a:cubicBezTo>
                  <a:cubicBezTo>
                    <a:pt x="5170" y="6600"/>
                    <a:pt x="5740" y="8660"/>
                    <a:pt x="6261" y="9870"/>
                  </a:cubicBezTo>
                  <a:cubicBezTo>
                    <a:pt x="6371" y="10117"/>
                    <a:pt x="6602" y="10060"/>
                    <a:pt x="6700" y="10028"/>
                  </a:cubicBezTo>
                  <a:cubicBezTo>
                    <a:pt x="6898" y="12074"/>
                    <a:pt x="7173" y="12688"/>
                    <a:pt x="7865" y="13587"/>
                  </a:cubicBezTo>
                  <a:lnTo>
                    <a:pt x="7853" y="14563"/>
                  </a:lnTo>
                  <a:cubicBezTo>
                    <a:pt x="7836" y="15893"/>
                    <a:pt x="7177" y="16995"/>
                    <a:pt x="6102" y="17704"/>
                  </a:cubicBezTo>
                  <a:cubicBezTo>
                    <a:pt x="6014" y="17761"/>
                    <a:pt x="5927" y="17818"/>
                    <a:pt x="5839" y="17863"/>
                  </a:cubicBezTo>
                  <a:cubicBezTo>
                    <a:pt x="5335" y="18148"/>
                    <a:pt x="4780" y="18293"/>
                    <a:pt x="4221" y="18318"/>
                  </a:cubicBezTo>
                  <a:cubicBezTo>
                    <a:pt x="1630" y="18457"/>
                    <a:pt x="779" y="19820"/>
                    <a:pt x="0" y="21600"/>
                  </a:cubicBezTo>
                  <a:lnTo>
                    <a:pt x="10801" y="21600"/>
                  </a:lnTo>
                  <a:lnTo>
                    <a:pt x="21600" y="21600"/>
                  </a:lnTo>
                  <a:cubicBezTo>
                    <a:pt x="20821" y="19820"/>
                    <a:pt x="19970" y="18457"/>
                    <a:pt x="17379" y="18318"/>
                  </a:cubicBezTo>
                  <a:cubicBezTo>
                    <a:pt x="16820" y="18286"/>
                    <a:pt x="16260" y="18148"/>
                    <a:pt x="15761" y="17863"/>
                  </a:cubicBezTo>
                  <a:cubicBezTo>
                    <a:pt x="15678" y="17812"/>
                    <a:pt x="15591" y="17761"/>
                    <a:pt x="15498" y="17704"/>
                  </a:cubicBezTo>
                  <a:cubicBezTo>
                    <a:pt x="14423" y="16995"/>
                    <a:pt x="13758" y="15893"/>
                    <a:pt x="13747" y="14563"/>
                  </a:cubicBezTo>
                  <a:lnTo>
                    <a:pt x="13737" y="13587"/>
                  </a:lnTo>
                  <a:cubicBezTo>
                    <a:pt x="14428" y="12688"/>
                    <a:pt x="14697" y="12074"/>
                    <a:pt x="14900" y="10028"/>
                  </a:cubicBezTo>
                  <a:cubicBezTo>
                    <a:pt x="14993" y="10066"/>
                    <a:pt x="15229" y="10123"/>
                    <a:pt x="15339" y="9870"/>
                  </a:cubicBezTo>
                  <a:cubicBezTo>
                    <a:pt x="15865" y="8660"/>
                    <a:pt x="16431" y="6600"/>
                    <a:pt x="15658" y="6556"/>
                  </a:cubicBezTo>
                  <a:cubicBezTo>
                    <a:pt x="15498" y="6550"/>
                    <a:pt x="15350" y="6543"/>
                    <a:pt x="15219" y="6556"/>
                  </a:cubicBezTo>
                  <a:cubicBezTo>
                    <a:pt x="15290" y="5371"/>
                    <a:pt x="15283" y="4269"/>
                    <a:pt x="15047" y="3337"/>
                  </a:cubicBezTo>
                  <a:cubicBezTo>
                    <a:pt x="14559" y="1374"/>
                    <a:pt x="13183" y="0"/>
                    <a:pt x="10801" y="0"/>
                  </a:cubicBezTo>
                  <a:close/>
                </a:path>
              </a:pathLst>
            </a:custGeom>
            <a:solidFill>
              <a:srgbClr val="EEB94B"/>
            </a:solidFill>
            <a:ln w="12700" cap="flat">
              <a:noFill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821531">
                <a:defRPr sz="3200">
                  <a:latin typeface="+mn-lt"/>
                  <a:ea typeface="+mn-ea"/>
                  <a:cs typeface="+mn-cs"/>
                  <a:sym typeface="ヒラギノ角ゴ ProN W3"/>
                </a:defRPr>
              </a:pPr>
              <a:endParaRPr/>
            </a:p>
          </p:txBody>
        </p:sp>
        <p:sp>
          <p:nvSpPr>
            <p:cNvPr id="174" name="マーケティング"/>
            <p:cNvSpPr/>
            <p:nvPr/>
          </p:nvSpPr>
          <p:spPr>
            <a:xfrm>
              <a:off x="1045908" y="1326527"/>
              <a:ext cx="1270001" cy="1270001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71437" tIns="71437" rIns="71437" bIns="71437" numCol="1" anchor="ctr">
              <a:spAutoFit/>
            </a:bodyPr>
            <a:lstStyle>
              <a:lvl1pPr defTabSz="821531">
                <a:defRPr sz="22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マーケティング</a:t>
              </a:r>
            </a:p>
          </p:txBody>
        </p:sp>
      </p:grpSp>
      <p:grpSp>
        <p:nvGrpSpPr>
          <p:cNvPr id="178" name="グループ"/>
          <p:cNvGrpSpPr/>
          <p:nvPr/>
        </p:nvGrpSpPr>
        <p:grpSpPr>
          <a:xfrm>
            <a:off x="16948122" y="5941374"/>
            <a:ext cx="1283757" cy="1537666"/>
            <a:chOff x="0" y="0"/>
            <a:chExt cx="1283756" cy="1537664"/>
          </a:xfrm>
        </p:grpSpPr>
        <p:sp>
          <p:nvSpPr>
            <p:cNvPr id="176" name="頭部と肩"/>
            <p:cNvSpPr/>
            <p:nvPr/>
          </p:nvSpPr>
          <p:spPr>
            <a:xfrm>
              <a:off x="0" y="0"/>
              <a:ext cx="1283757" cy="1112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1" y="0"/>
                  </a:moveTo>
                  <a:cubicBezTo>
                    <a:pt x="8419" y="0"/>
                    <a:pt x="7041" y="1374"/>
                    <a:pt x="6553" y="3337"/>
                  </a:cubicBezTo>
                  <a:cubicBezTo>
                    <a:pt x="6322" y="4269"/>
                    <a:pt x="6312" y="5365"/>
                    <a:pt x="6383" y="6556"/>
                  </a:cubicBezTo>
                  <a:cubicBezTo>
                    <a:pt x="6251" y="6550"/>
                    <a:pt x="6103" y="6550"/>
                    <a:pt x="5944" y="6556"/>
                  </a:cubicBezTo>
                  <a:cubicBezTo>
                    <a:pt x="5170" y="6600"/>
                    <a:pt x="5740" y="8660"/>
                    <a:pt x="6261" y="9870"/>
                  </a:cubicBezTo>
                  <a:cubicBezTo>
                    <a:pt x="6371" y="10117"/>
                    <a:pt x="6602" y="10060"/>
                    <a:pt x="6700" y="10028"/>
                  </a:cubicBezTo>
                  <a:cubicBezTo>
                    <a:pt x="6898" y="12074"/>
                    <a:pt x="7173" y="12688"/>
                    <a:pt x="7865" y="13587"/>
                  </a:cubicBezTo>
                  <a:lnTo>
                    <a:pt x="7853" y="14563"/>
                  </a:lnTo>
                  <a:cubicBezTo>
                    <a:pt x="7836" y="15893"/>
                    <a:pt x="7177" y="16995"/>
                    <a:pt x="6102" y="17704"/>
                  </a:cubicBezTo>
                  <a:cubicBezTo>
                    <a:pt x="6014" y="17761"/>
                    <a:pt x="5927" y="17818"/>
                    <a:pt x="5839" y="17863"/>
                  </a:cubicBezTo>
                  <a:cubicBezTo>
                    <a:pt x="5335" y="18148"/>
                    <a:pt x="4780" y="18293"/>
                    <a:pt x="4221" y="18318"/>
                  </a:cubicBezTo>
                  <a:cubicBezTo>
                    <a:pt x="1630" y="18457"/>
                    <a:pt x="779" y="19820"/>
                    <a:pt x="0" y="21600"/>
                  </a:cubicBezTo>
                  <a:lnTo>
                    <a:pt x="10801" y="21600"/>
                  </a:lnTo>
                  <a:lnTo>
                    <a:pt x="21600" y="21600"/>
                  </a:lnTo>
                  <a:cubicBezTo>
                    <a:pt x="20821" y="19820"/>
                    <a:pt x="19970" y="18457"/>
                    <a:pt x="17379" y="18318"/>
                  </a:cubicBezTo>
                  <a:cubicBezTo>
                    <a:pt x="16820" y="18286"/>
                    <a:pt x="16260" y="18148"/>
                    <a:pt x="15761" y="17863"/>
                  </a:cubicBezTo>
                  <a:cubicBezTo>
                    <a:pt x="15678" y="17812"/>
                    <a:pt x="15591" y="17761"/>
                    <a:pt x="15498" y="17704"/>
                  </a:cubicBezTo>
                  <a:cubicBezTo>
                    <a:pt x="14423" y="16995"/>
                    <a:pt x="13758" y="15893"/>
                    <a:pt x="13747" y="14563"/>
                  </a:cubicBezTo>
                  <a:lnTo>
                    <a:pt x="13737" y="13587"/>
                  </a:lnTo>
                  <a:cubicBezTo>
                    <a:pt x="14428" y="12688"/>
                    <a:pt x="14697" y="12074"/>
                    <a:pt x="14900" y="10028"/>
                  </a:cubicBezTo>
                  <a:cubicBezTo>
                    <a:pt x="14993" y="10066"/>
                    <a:pt x="15229" y="10123"/>
                    <a:pt x="15339" y="9870"/>
                  </a:cubicBezTo>
                  <a:cubicBezTo>
                    <a:pt x="15865" y="8660"/>
                    <a:pt x="16431" y="6600"/>
                    <a:pt x="15658" y="6556"/>
                  </a:cubicBezTo>
                  <a:cubicBezTo>
                    <a:pt x="15498" y="6550"/>
                    <a:pt x="15350" y="6543"/>
                    <a:pt x="15219" y="6556"/>
                  </a:cubicBezTo>
                  <a:cubicBezTo>
                    <a:pt x="15290" y="5371"/>
                    <a:pt x="15283" y="4269"/>
                    <a:pt x="15047" y="3337"/>
                  </a:cubicBezTo>
                  <a:cubicBezTo>
                    <a:pt x="14559" y="1374"/>
                    <a:pt x="13183" y="0"/>
                    <a:pt x="10801" y="0"/>
                  </a:cubicBezTo>
                  <a:close/>
                </a:path>
              </a:pathLst>
            </a:custGeom>
            <a:solidFill>
              <a:srgbClr val="EEB94B"/>
            </a:solidFill>
            <a:ln w="12700" cap="flat">
              <a:noFill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821531">
                <a:defRPr sz="3200">
                  <a:latin typeface="+mn-lt"/>
                  <a:ea typeface="+mn-ea"/>
                  <a:cs typeface="+mn-cs"/>
                  <a:sym typeface="ヒラギノ角ゴ ProN W3"/>
                </a:defRPr>
              </a:pPr>
              <a:endParaRPr/>
            </a:p>
          </p:txBody>
        </p:sp>
        <p:sp>
          <p:nvSpPr>
            <p:cNvPr id="177" name="経理"/>
            <p:cNvSpPr txBox="1"/>
            <p:nvPr/>
          </p:nvSpPr>
          <p:spPr>
            <a:xfrm>
              <a:off x="284691" y="1115390"/>
              <a:ext cx="714376" cy="4222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71437" tIns="71437" rIns="71437" bIns="71437" numCol="1" anchor="ctr">
              <a:spAutoFit/>
            </a:bodyPr>
            <a:lstStyle>
              <a:lvl1pPr defTabSz="821531">
                <a:defRPr sz="22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経理</a:t>
              </a:r>
            </a:p>
          </p:txBody>
        </p:sp>
      </p:grpSp>
      <p:sp>
        <p:nvSpPr>
          <p:cNvPr id="179" name="名刺"/>
          <p:cNvSpPr/>
          <p:nvPr/>
        </p:nvSpPr>
        <p:spPr>
          <a:xfrm>
            <a:off x="3967738" y="4272023"/>
            <a:ext cx="1265897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53585F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名刺</a:t>
            </a:r>
          </a:p>
        </p:txBody>
      </p:sp>
      <p:sp>
        <p:nvSpPr>
          <p:cNvPr id="180" name="問い合せ"/>
          <p:cNvSpPr/>
          <p:nvPr/>
        </p:nvSpPr>
        <p:spPr>
          <a:xfrm>
            <a:off x="3967738" y="3267712"/>
            <a:ext cx="1265897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53585F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問い合せ</a:t>
            </a:r>
          </a:p>
        </p:txBody>
      </p:sp>
      <p:sp>
        <p:nvSpPr>
          <p:cNvPr id="181" name="案件"/>
          <p:cNvSpPr/>
          <p:nvPr/>
        </p:nvSpPr>
        <p:spPr>
          <a:xfrm>
            <a:off x="9822888" y="5017545"/>
            <a:ext cx="2718973" cy="1417272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200"/>
            </a:lvl1pPr>
          </a:lstStyle>
          <a:p>
            <a:r>
              <a:t>案件</a:t>
            </a:r>
          </a:p>
        </p:txBody>
      </p:sp>
      <p:sp>
        <p:nvSpPr>
          <p:cNvPr id="182" name="取引先"/>
          <p:cNvSpPr/>
          <p:nvPr/>
        </p:nvSpPr>
        <p:spPr>
          <a:xfrm>
            <a:off x="11937255" y="3267712"/>
            <a:ext cx="2718973" cy="1417271"/>
          </a:xfrm>
          <a:prstGeom prst="rect">
            <a:avLst/>
          </a:prstGeom>
          <a:solidFill>
            <a:srgbClr val="F7EAE1"/>
          </a:solidFill>
          <a:ln w="12700">
            <a:solidFill>
              <a:srgbClr val="D95E2C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200"/>
            </a:lvl1pPr>
          </a:lstStyle>
          <a:p>
            <a:r>
              <a:t>取引先</a:t>
            </a:r>
          </a:p>
        </p:txBody>
      </p:sp>
      <p:sp>
        <p:nvSpPr>
          <p:cNvPr id="183" name="案件"/>
          <p:cNvSpPr/>
          <p:nvPr/>
        </p:nvSpPr>
        <p:spPr>
          <a:xfrm>
            <a:off x="10167891" y="5196138"/>
            <a:ext cx="2718973" cy="1417272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200"/>
            </a:lvl1pPr>
          </a:lstStyle>
          <a:p>
            <a:r>
              <a:t>案件</a:t>
            </a:r>
          </a:p>
        </p:txBody>
      </p:sp>
      <p:sp>
        <p:nvSpPr>
          <p:cNvPr id="184" name="案件"/>
          <p:cNvSpPr/>
          <p:nvPr/>
        </p:nvSpPr>
        <p:spPr>
          <a:xfrm>
            <a:off x="10525079" y="5377825"/>
            <a:ext cx="2718973" cy="1417271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200"/>
            </a:lvl1pPr>
          </a:lstStyle>
          <a:p>
            <a:r>
              <a:t>案件</a:t>
            </a:r>
          </a:p>
        </p:txBody>
      </p:sp>
      <p:cxnSp>
        <p:nvCxnSpPr>
          <p:cNvPr id="185" name="接続の線"/>
          <p:cNvCxnSpPr>
            <a:cxnSpLocks/>
            <a:stCxn id="183" idx="0"/>
            <a:endCxn id="182" idx="2"/>
          </p:cNvCxnSpPr>
          <p:nvPr/>
        </p:nvCxnSpPr>
        <p:spPr>
          <a:xfrm flipV="1">
            <a:off x="11527378" y="4684983"/>
            <a:ext cx="1769364" cy="51115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86" name="接続の線"/>
          <p:cNvCxnSpPr>
            <a:cxnSpLocks/>
            <a:stCxn id="184" idx="0"/>
            <a:endCxn id="182" idx="2"/>
          </p:cNvCxnSpPr>
          <p:nvPr/>
        </p:nvCxnSpPr>
        <p:spPr>
          <a:xfrm flipV="1">
            <a:off x="11884566" y="4684983"/>
            <a:ext cx="1412176" cy="69284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87" name="接続の線"/>
          <p:cNvCxnSpPr>
            <a:cxnSpLocks/>
            <a:stCxn id="181" idx="0"/>
            <a:endCxn id="182" idx="2"/>
          </p:cNvCxnSpPr>
          <p:nvPr/>
        </p:nvCxnSpPr>
        <p:spPr>
          <a:xfrm flipV="1">
            <a:off x="11182375" y="4684983"/>
            <a:ext cx="2114367" cy="33256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88" name="取引先責任者"/>
          <p:cNvSpPr/>
          <p:nvPr/>
        </p:nvSpPr>
        <p:spPr>
          <a:xfrm>
            <a:off x="8404017" y="3648517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D95E2C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取引先責任者</a:t>
            </a:r>
          </a:p>
        </p:txBody>
      </p:sp>
      <p:sp>
        <p:nvSpPr>
          <p:cNvPr id="189" name="取引先担当者"/>
          <p:cNvSpPr/>
          <p:nvPr/>
        </p:nvSpPr>
        <p:spPr>
          <a:xfrm>
            <a:off x="8632996" y="3827111"/>
            <a:ext cx="2090363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D95E2C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取引先担当者</a:t>
            </a:r>
          </a:p>
        </p:txBody>
      </p:sp>
      <p:cxnSp>
        <p:nvCxnSpPr>
          <p:cNvPr id="190" name="接続の線"/>
          <p:cNvCxnSpPr>
            <a:cxnSpLocks/>
            <a:stCxn id="189" idx="3"/>
            <a:endCxn id="182" idx="1"/>
          </p:cNvCxnSpPr>
          <p:nvPr/>
        </p:nvCxnSpPr>
        <p:spPr>
          <a:xfrm flipV="1">
            <a:off x="10723359" y="3976348"/>
            <a:ext cx="1213896" cy="27362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91" name="接続の線"/>
          <p:cNvCxnSpPr>
            <a:cxnSpLocks/>
            <a:stCxn id="168" idx="1"/>
            <a:endCxn id="182" idx="3"/>
          </p:cNvCxnSpPr>
          <p:nvPr/>
        </p:nvCxnSpPr>
        <p:spPr>
          <a:xfrm flipH="1">
            <a:off x="14656228" y="3366724"/>
            <a:ext cx="947325" cy="60962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92" name="接続の線"/>
          <p:cNvCxnSpPr>
            <a:cxnSpLocks/>
            <a:stCxn id="167" idx="1"/>
            <a:endCxn id="182" idx="3"/>
          </p:cNvCxnSpPr>
          <p:nvPr/>
        </p:nvCxnSpPr>
        <p:spPr>
          <a:xfrm flipH="1" flipV="1">
            <a:off x="14656228" y="3976348"/>
            <a:ext cx="1246712" cy="53897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93" name="接続の線"/>
          <p:cNvCxnSpPr>
            <a:cxnSpLocks/>
            <a:stCxn id="226" idx="3"/>
            <a:endCxn id="161" idx="1"/>
          </p:cNvCxnSpPr>
          <p:nvPr/>
        </p:nvCxnSpPr>
        <p:spPr>
          <a:xfrm>
            <a:off x="9238426" y="9008025"/>
            <a:ext cx="889179" cy="85767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94" name="接続の線"/>
          <p:cNvCxnSpPr>
            <a:cxnSpLocks/>
            <a:stCxn id="184" idx="2"/>
            <a:endCxn id="166" idx="1"/>
          </p:cNvCxnSpPr>
          <p:nvPr/>
        </p:nvCxnSpPr>
        <p:spPr>
          <a:xfrm>
            <a:off x="11884566" y="6795096"/>
            <a:ext cx="2128454" cy="95501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95" name="接続の線"/>
          <p:cNvCxnSpPr>
            <a:cxnSpLocks/>
            <a:stCxn id="211" idx="1"/>
            <a:endCxn id="226" idx="3"/>
          </p:cNvCxnSpPr>
          <p:nvPr/>
        </p:nvCxnSpPr>
        <p:spPr>
          <a:xfrm flipH="1">
            <a:off x="9238426" y="8665530"/>
            <a:ext cx="1067772" cy="34249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96" name="納品"/>
          <p:cNvSpPr/>
          <p:nvPr/>
        </p:nvSpPr>
        <p:spPr>
          <a:xfrm>
            <a:off x="11107853" y="714864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納品</a:t>
            </a:r>
          </a:p>
        </p:txBody>
      </p:sp>
      <p:sp>
        <p:nvSpPr>
          <p:cNvPr id="197" name="納品"/>
          <p:cNvSpPr/>
          <p:nvPr/>
        </p:nvSpPr>
        <p:spPr>
          <a:xfrm>
            <a:off x="11286447" y="732724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納品</a:t>
            </a:r>
          </a:p>
        </p:txBody>
      </p:sp>
      <p:sp>
        <p:nvSpPr>
          <p:cNvPr id="198" name="受注"/>
          <p:cNvSpPr/>
          <p:nvPr/>
        </p:nvSpPr>
        <p:spPr>
          <a:xfrm>
            <a:off x="8381279" y="71486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cxnSp>
        <p:nvCxnSpPr>
          <p:cNvPr id="200" name="接続の線"/>
          <p:cNvCxnSpPr>
            <a:cxnSpLocks/>
            <a:stCxn id="199" idx="0"/>
            <a:endCxn id="184" idx="2"/>
          </p:cNvCxnSpPr>
          <p:nvPr/>
        </p:nvCxnSpPr>
        <p:spPr>
          <a:xfrm flipV="1">
            <a:off x="9605054" y="6795096"/>
            <a:ext cx="2279512" cy="53214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01" name="接続の線"/>
          <p:cNvCxnSpPr>
            <a:cxnSpLocks/>
            <a:stCxn id="197" idx="0"/>
            <a:endCxn id="184" idx="2"/>
          </p:cNvCxnSpPr>
          <p:nvPr/>
        </p:nvCxnSpPr>
        <p:spPr>
          <a:xfrm flipH="1" flipV="1">
            <a:off x="11884566" y="6795096"/>
            <a:ext cx="447062" cy="53214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202" name="配員"/>
          <p:cNvSpPr/>
          <p:nvPr/>
        </p:nvSpPr>
        <p:spPr>
          <a:xfrm>
            <a:off x="4761328" y="9195548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配員</a:t>
            </a:r>
            <a:endParaRPr dirty="0"/>
          </a:p>
        </p:txBody>
      </p:sp>
      <p:sp>
        <p:nvSpPr>
          <p:cNvPr id="203" name="SFA"/>
          <p:cNvSpPr/>
          <p:nvPr/>
        </p:nvSpPr>
        <p:spPr>
          <a:xfrm>
            <a:off x="6793458" y="2009909"/>
            <a:ext cx="1578892" cy="11308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SFA</a:t>
            </a:r>
          </a:p>
        </p:txBody>
      </p:sp>
      <p:sp>
        <p:nvSpPr>
          <p:cNvPr id="204" name="MA"/>
          <p:cNvSpPr/>
          <p:nvPr/>
        </p:nvSpPr>
        <p:spPr>
          <a:xfrm>
            <a:off x="4227617" y="2009909"/>
            <a:ext cx="1578893" cy="11308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MA</a:t>
            </a:r>
          </a:p>
        </p:txBody>
      </p:sp>
      <p:sp>
        <p:nvSpPr>
          <p:cNvPr id="205" name="ERP"/>
          <p:cNvSpPr/>
          <p:nvPr/>
        </p:nvSpPr>
        <p:spPr>
          <a:xfrm>
            <a:off x="18820796" y="7202558"/>
            <a:ext cx="1578893" cy="11308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ERP</a:t>
            </a:r>
          </a:p>
        </p:txBody>
      </p:sp>
      <p:sp>
        <p:nvSpPr>
          <p:cNvPr id="206" name="見込み客"/>
          <p:cNvSpPr/>
          <p:nvPr/>
        </p:nvSpPr>
        <p:spPr>
          <a:xfrm>
            <a:off x="6441355" y="3267712"/>
            <a:ext cx="1394710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53585F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見込み客</a:t>
            </a:r>
          </a:p>
        </p:txBody>
      </p:sp>
      <p:cxnSp>
        <p:nvCxnSpPr>
          <p:cNvPr id="208" name="接続の線"/>
          <p:cNvCxnSpPr>
            <a:cxnSpLocks/>
            <a:stCxn id="184" idx="2"/>
            <a:endCxn id="198" idx="0"/>
          </p:cNvCxnSpPr>
          <p:nvPr/>
        </p:nvCxnSpPr>
        <p:spPr>
          <a:xfrm flipH="1">
            <a:off x="9426460" y="6795096"/>
            <a:ext cx="2458106" cy="35355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09" name="接続の線"/>
          <p:cNvCxnSpPr>
            <a:cxnSpLocks/>
            <a:stCxn id="184" idx="2"/>
            <a:endCxn id="196" idx="0"/>
          </p:cNvCxnSpPr>
          <p:nvPr/>
        </p:nvCxnSpPr>
        <p:spPr>
          <a:xfrm>
            <a:off x="11884566" y="6795096"/>
            <a:ext cx="268469" cy="35355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211" name="予算"/>
          <p:cNvSpPr/>
          <p:nvPr/>
        </p:nvSpPr>
        <p:spPr>
          <a:xfrm>
            <a:off x="10306198" y="8242668"/>
            <a:ext cx="2090363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予算</a:t>
            </a:r>
          </a:p>
        </p:txBody>
      </p:sp>
      <p:sp>
        <p:nvSpPr>
          <p:cNvPr id="212" name="与信"/>
          <p:cNvSpPr/>
          <p:nvPr/>
        </p:nvSpPr>
        <p:spPr>
          <a:xfrm>
            <a:off x="15782146" y="3122455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EA531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与信</a:t>
            </a:r>
            <a:endParaRPr dirty="0"/>
          </a:p>
        </p:txBody>
      </p:sp>
      <p:cxnSp>
        <p:nvCxnSpPr>
          <p:cNvPr id="213" name="接続の線"/>
          <p:cNvCxnSpPr>
            <a:cxnSpLocks/>
            <a:stCxn id="212" idx="1"/>
            <a:endCxn id="182" idx="3"/>
          </p:cNvCxnSpPr>
          <p:nvPr/>
        </p:nvCxnSpPr>
        <p:spPr>
          <a:xfrm flipH="1">
            <a:off x="14656228" y="3545318"/>
            <a:ext cx="1125918" cy="43103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214" name="調達"/>
          <p:cNvSpPr/>
          <p:nvPr/>
        </p:nvSpPr>
        <p:spPr>
          <a:xfrm>
            <a:off x="10644789" y="10351516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</a:t>
            </a:r>
          </a:p>
        </p:txBody>
      </p:sp>
      <p:sp>
        <p:nvSpPr>
          <p:cNvPr id="215" name="見積依頼"/>
          <p:cNvSpPr/>
          <p:nvPr/>
        </p:nvSpPr>
        <p:spPr>
          <a:xfrm>
            <a:off x="10823382" y="1053010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見積依頼</a:t>
            </a:r>
          </a:p>
        </p:txBody>
      </p:sp>
      <p:sp>
        <p:nvSpPr>
          <p:cNvPr id="216" name="発注"/>
          <p:cNvSpPr/>
          <p:nvPr/>
        </p:nvSpPr>
        <p:spPr>
          <a:xfrm>
            <a:off x="13353273" y="1053010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sp>
        <p:nvSpPr>
          <p:cNvPr id="217" name="検収"/>
          <p:cNvSpPr/>
          <p:nvPr/>
        </p:nvSpPr>
        <p:spPr>
          <a:xfrm>
            <a:off x="15887205" y="10586770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検収</a:t>
            </a:r>
          </a:p>
        </p:txBody>
      </p:sp>
      <p:sp>
        <p:nvSpPr>
          <p:cNvPr id="218" name="支払"/>
          <p:cNvSpPr/>
          <p:nvPr/>
        </p:nvSpPr>
        <p:spPr>
          <a:xfrm>
            <a:off x="18417097" y="10619406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</a:t>
            </a:r>
          </a:p>
        </p:txBody>
      </p:sp>
      <p:grpSp>
        <p:nvGrpSpPr>
          <p:cNvPr id="221" name="グループ"/>
          <p:cNvGrpSpPr/>
          <p:nvPr/>
        </p:nvGrpSpPr>
        <p:grpSpPr>
          <a:xfrm>
            <a:off x="3769001" y="9529112"/>
            <a:ext cx="1283757" cy="1537666"/>
            <a:chOff x="0" y="0"/>
            <a:chExt cx="1283756" cy="1537664"/>
          </a:xfrm>
        </p:grpSpPr>
        <p:sp>
          <p:nvSpPr>
            <p:cNvPr id="219" name="頭部と肩"/>
            <p:cNvSpPr/>
            <p:nvPr/>
          </p:nvSpPr>
          <p:spPr>
            <a:xfrm>
              <a:off x="0" y="0"/>
              <a:ext cx="1283757" cy="1112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1" y="0"/>
                  </a:moveTo>
                  <a:cubicBezTo>
                    <a:pt x="8419" y="0"/>
                    <a:pt x="7041" y="1374"/>
                    <a:pt x="6553" y="3337"/>
                  </a:cubicBezTo>
                  <a:cubicBezTo>
                    <a:pt x="6322" y="4269"/>
                    <a:pt x="6312" y="5365"/>
                    <a:pt x="6383" y="6556"/>
                  </a:cubicBezTo>
                  <a:cubicBezTo>
                    <a:pt x="6251" y="6550"/>
                    <a:pt x="6103" y="6550"/>
                    <a:pt x="5944" y="6556"/>
                  </a:cubicBezTo>
                  <a:cubicBezTo>
                    <a:pt x="5170" y="6600"/>
                    <a:pt x="5740" y="8660"/>
                    <a:pt x="6261" y="9870"/>
                  </a:cubicBezTo>
                  <a:cubicBezTo>
                    <a:pt x="6371" y="10117"/>
                    <a:pt x="6602" y="10060"/>
                    <a:pt x="6700" y="10028"/>
                  </a:cubicBezTo>
                  <a:cubicBezTo>
                    <a:pt x="6898" y="12074"/>
                    <a:pt x="7173" y="12688"/>
                    <a:pt x="7865" y="13587"/>
                  </a:cubicBezTo>
                  <a:lnTo>
                    <a:pt x="7853" y="14563"/>
                  </a:lnTo>
                  <a:cubicBezTo>
                    <a:pt x="7836" y="15893"/>
                    <a:pt x="7177" y="16995"/>
                    <a:pt x="6102" y="17704"/>
                  </a:cubicBezTo>
                  <a:cubicBezTo>
                    <a:pt x="6014" y="17761"/>
                    <a:pt x="5927" y="17818"/>
                    <a:pt x="5839" y="17863"/>
                  </a:cubicBezTo>
                  <a:cubicBezTo>
                    <a:pt x="5335" y="18148"/>
                    <a:pt x="4780" y="18293"/>
                    <a:pt x="4221" y="18318"/>
                  </a:cubicBezTo>
                  <a:cubicBezTo>
                    <a:pt x="1630" y="18457"/>
                    <a:pt x="779" y="19820"/>
                    <a:pt x="0" y="21600"/>
                  </a:cubicBezTo>
                  <a:lnTo>
                    <a:pt x="10801" y="21600"/>
                  </a:lnTo>
                  <a:lnTo>
                    <a:pt x="21600" y="21600"/>
                  </a:lnTo>
                  <a:cubicBezTo>
                    <a:pt x="20821" y="19820"/>
                    <a:pt x="19970" y="18457"/>
                    <a:pt x="17379" y="18318"/>
                  </a:cubicBezTo>
                  <a:cubicBezTo>
                    <a:pt x="16820" y="18286"/>
                    <a:pt x="16260" y="18148"/>
                    <a:pt x="15761" y="17863"/>
                  </a:cubicBezTo>
                  <a:cubicBezTo>
                    <a:pt x="15678" y="17812"/>
                    <a:pt x="15591" y="17761"/>
                    <a:pt x="15498" y="17704"/>
                  </a:cubicBezTo>
                  <a:cubicBezTo>
                    <a:pt x="14423" y="16995"/>
                    <a:pt x="13758" y="15893"/>
                    <a:pt x="13747" y="14563"/>
                  </a:cubicBezTo>
                  <a:lnTo>
                    <a:pt x="13737" y="13587"/>
                  </a:lnTo>
                  <a:cubicBezTo>
                    <a:pt x="14428" y="12688"/>
                    <a:pt x="14697" y="12074"/>
                    <a:pt x="14900" y="10028"/>
                  </a:cubicBezTo>
                  <a:cubicBezTo>
                    <a:pt x="14993" y="10066"/>
                    <a:pt x="15229" y="10123"/>
                    <a:pt x="15339" y="9870"/>
                  </a:cubicBezTo>
                  <a:cubicBezTo>
                    <a:pt x="15865" y="8660"/>
                    <a:pt x="16431" y="6600"/>
                    <a:pt x="15658" y="6556"/>
                  </a:cubicBezTo>
                  <a:cubicBezTo>
                    <a:pt x="15498" y="6550"/>
                    <a:pt x="15350" y="6543"/>
                    <a:pt x="15219" y="6556"/>
                  </a:cubicBezTo>
                  <a:cubicBezTo>
                    <a:pt x="15290" y="5371"/>
                    <a:pt x="15283" y="4269"/>
                    <a:pt x="15047" y="3337"/>
                  </a:cubicBezTo>
                  <a:cubicBezTo>
                    <a:pt x="14559" y="1374"/>
                    <a:pt x="13183" y="0"/>
                    <a:pt x="10801" y="0"/>
                  </a:cubicBezTo>
                  <a:close/>
                </a:path>
              </a:pathLst>
            </a:custGeom>
            <a:solidFill>
              <a:srgbClr val="EEB94B"/>
            </a:solidFill>
            <a:ln w="12700" cap="flat">
              <a:noFill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821531">
                <a:defRPr sz="3200">
                  <a:latin typeface="+mn-lt"/>
                  <a:ea typeface="+mn-ea"/>
                  <a:cs typeface="+mn-cs"/>
                  <a:sym typeface="ヒラギノ角ゴ ProN W3"/>
                </a:defRPr>
              </a:pPr>
              <a:endParaRPr/>
            </a:p>
          </p:txBody>
        </p:sp>
        <p:sp>
          <p:nvSpPr>
            <p:cNvPr id="220" name="スタッフ"/>
            <p:cNvSpPr txBox="1"/>
            <p:nvPr/>
          </p:nvSpPr>
          <p:spPr>
            <a:xfrm>
              <a:off x="16467" y="1115390"/>
              <a:ext cx="1250824" cy="4222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71437" tIns="71437" rIns="71437" bIns="71437" numCol="1" anchor="ctr">
              <a:spAutoFit/>
            </a:bodyPr>
            <a:lstStyle>
              <a:lvl1pPr defTabSz="821531">
                <a:defRPr sz="22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スタッフ</a:t>
              </a:r>
            </a:p>
          </p:txBody>
        </p:sp>
      </p:grpSp>
      <p:cxnSp>
        <p:nvCxnSpPr>
          <p:cNvPr id="223" name="接続の線"/>
          <p:cNvCxnSpPr>
            <a:cxnSpLocks/>
            <a:stCxn id="161" idx="2"/>
            <a:endCxn id="215" idx="0"/>
          </p:cNvCxnSpPr>
          <p:nvPr/>
        </p:nvCxnSpPr>
        <p:spPr>
          <a:xfrm>
            <a:off x="11172786" y="10288566"/>
            <a:ext cx="695778" cy="24154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24" name="接続の線"/>
          <p:cNvCxnSpPr>
            <a:cxnSpLocks/>
            <a:stCxn id="161" idx="2"/>
            <a:endCxn id="214" idx="0"/>
          </p:cNvCxnSpPr>
          <p:nvPr/>
        </p:nvCxnSpPr>
        <p:spPr>
          <a:xfrm>
            <a:off x="11172786" y="10288566"/>
            <a:ext cx="517184" cy="6295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225" name="商談"/>
          <p:cNvSpPr/>
          <p:nvPr/>
        </p:nvSpPr>
        <p:spPr>
          <a:xfrm>
            <a:off x="6441355" y="4272023"/>
            <a:ext cx="1394710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53585F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商談</a:t>
            </a:r>
          </a:p>
        </p:txBody>
      </p:sp>
      <p:sp>
        <p:nvSpPr>
          <p:cNvPr id="226" name="制作指図"/>
          <p:cNvSpPr/>
          <p:nvPr/>
        </p:nvSpPr>
        <p:spPr>
          <a:xfrm>
            <a:off x="7148063" y="8585162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制作指図</a:t>
            </a:r>
          </a:p>
        </p:txBody>
      </p:sp>
      <p:sp>
        <p:nvSpPr>
          <p:cNvPr id="227" name="Salesforce連携"/>
          <p:cNvSpPr txBox="1"/>
          <p:nvPr/>
        </p:nvSpPr>
        <p:spPr>
          <a:xfrm>
            <a:off x="8696196" y="2189455"/>
            <a:ext cx="1987323" cy="4222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defTabSz="821531">
              <a:defRPr sz="2200">
                <a:latin typeface="凸版文久明朝 レギュラー"/>
                <a:ea typeface="凸版文久明朝 レギュラー"/>
                <a:cs typeface="凸版文久明朝 レギュラー"/>
                <a:sym typeface="凸版文久明朝 レギュラー"/>
              </a:defRPr>
            </a:lvl1pPr>
          </a:lstStyle>
          <a:p>
            <a:r>
              <a:t>Salesforce連携</a:t>
            </a:r>
          </a:p>
        </p:txBody>
      </p:sp>
      <p:sp>
        <p:nvSpPr>
          <p:cNvPr id="228" name="ツバイソERPと連携"/>
          <p:cNvSpPr txBox="1"/>
          <p:nvPr/>
        </p:nvSpPr>
        <p:spPr>
          <a:xfrm>
            <a:off x="18186385" y="6594565"/>
            <a:ext cx="2669337" cy="422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defTabSz="821531">
              <a:defRPr sz="2200">
                <a:latin typeface="凸版文久明朝 レギュラー"/>
                <a:ea typeface="凸版文久明朝 レギュラー"/>
                <a:cs typeface="凸版文久明朝 レギュラー"/>
                <a:sym typeface="凸版文久明朝 レギュラー"/>
              </a:defRPr>
            </a:lvl1pPr>
          </a:lstStyle>
          <a:p>
            <a:r>
              <a:t>ツバイソERPと連携</a:t>
            </a:r>
          </a:p>
        </p:txBody>
      </p:sp>
      <p:sp>
        <p:nvSpPr>
          <p:cNvPr id="229" name="調達"/>
          <p:cNvSpPr/>
          <p:nvPr/>
        </p:nvSpPr>
        <p:spPr>
          <a:xfrm>
            <a:off x="8202174" y="10351516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</a:t>
            </a:r>
          </a:p>
        </p:txBody>
      </p:sp>
      <p:sp>
        <p:nvSpPr>
          <p:cNvPr id="230" name="調達依頼"/>
          <p:cNvSpPr/>
          <p:nvPr/>
        </p:nvSpPr>
        <p:spPr>
          <a:xfrm>
            <a:off x="8380768" y="1053010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調達依頼</a:t>
            </a:r>
          </a:p>
        </p:txBody>
      </p:sp>
      <p:cxnSp>
        <p:nvCxnSpPr>
          <p:cNvPr id="231" name="接続の線"/>
          <p:cNvCxnSpPr>
            <a:cxnSpLocks/>
            <a:stCxn id="161" idx="2"/>
            <a:endCxn id="230" idx="0"/>
          </p:cNvCxnSpPr>
          <p:nvPr/>
        </p:nvCxnSpPr>
        <p:spPr>
          <a:xfrm flipH="1">
            <a:off x="9425949" y="10288566"/>
            <a:ext cx="1746837" cy="24154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32" name="接続の線"/>
          <p:cNvCxnSpPr>
            <a:cxnSpLocks/>
            <a:endCxn id="229" idx="0"/>
          </p:cNvCxnSpPr>
          <p:nvPr/>
        </p:nvCxnSpPr>
        <p:spPr>
          <a:xfrm flipH="1">
            <a:off x="9247355" y="10288566"/>
            <a:ext cx="1935020" cy="6295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235" name="グループ"/>
          <p:cNvGrpSpPr/>
          <p:nvPr/>
        </p:nvGrpSpPr>
        <p:grpSpPr>
          <a:xfrm>
            <a:off x="12550790" y="8241471"/>
            <a:ext cx="1283757" cy="1537666"/>
            <a:chOff x="0" y="0"/>
            <a:chExt cx="1283756" cy="1537664"/>
          </a:xfrm>
        </p:grpSpPr>
        <p:sp>
          <p:nvSpPr>
            <p:cNvPr id="233" name="頭部と肩"/>
            <p:cNvSpPr/>
            <p:nvPr/>
          </p:nvSpPr>
          <p:spPr>
            <a:xfrm>
              <a:off x="0" y="0"/>
              <a:ext cx="1283757" cy="1112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1" y="0"/>
                  </a:moveTo>
                  <a:cubicBezTo>
                    <a:pt x="8419" y="0"/>
                    <a:pt x="7041" y="1374"/>
                    <a:pt x="6553" y="3337"/>
                  </a:cubicBezTo>
                  <a:cubicBezTo>
                    <a:pt x="6322" y="4269"/>
                    <a:pt x="6312" y="5365"/>
                    <a:pt x="6383" y="6556"/>
                  </a:cubicBezTo>
                  <a:cubicBezTo>
                    <a:pt x="6251" y="6550"/>
                    <a:pt x="6103" y="6550"/>
                    <a:pt x="5944" y="6556"/>
                  </a:cubicBezTo>
                  <a:cubicBezTo>
                    <a:pt x="5170" y="6600"/>
                    <a:pt x="5740" y="8660"/>
                    <a:pt x="6261" y="9870"/>
                  </a:cubicBezTo>
                  <a:cubicBezTo>
                    <a:pt x="6371" y="10117"/>
                    <a:pt x="6602" y="10060"/>
                    <a:pt x="6700" y="10028"/>
                  </a:cubicBezTo>
                  <a:cubicBezTo>
                    <a:pt x="6898" y="12074"/>
                    <a:pt x="7173" y="12688"/>
                    <a:pt x="7865" y="13587"/>
                  </a:cubicBezTo>
                  <a:lnTo>
                    <a:pt x="7853" y="14563"/>
                  </a:lnTo>
                  <a:cubicBezTo>
                    <a:pt x="7836" y="15893"/>
                    <a:pt x="7177" y="16995"/>
                    <a:pt x="6102" y="17704"/>
                  </a:cubicBezTo>
                  <a:cubicBezTo>
                    <a:pt x="6014" y="17761"/>
                    <a:pt x="5927" y="17818"/>
                    <a:pt x="5839" y="17863"/>
                  </a:cubicBezTo>
                  <a:cubicBezTo>
                    <a:pt x="5335" y="18148"/>
                    <a:pt x="4780" y="18293"/>
                    <a:pt x="4221" y="18318"/>
                  </a:cubicBezTo>
                  <a:cubicBezTo>
                    <a:pt x="1630" y="18457"/>
                    <a:pt x="779" y="19820"/>
                    <a:pt x="0" y="21600"/>
                  </a:cubicBezTo>
                  <a:lnTo>
                    <a:pt x="10801" y="21600"/>
                  </a:lnTo>
                  <a:lnTo>
                    <a:pt x="21600" y="21600"/>
                  </a:lnTo>
                  <a:cubicBezTo>
                    <a:pt x="20821" y="19820"/>
                    <a:pt x="19970" y="18457"/>
                    <a:pt x="17379" y="18318"/>
                  </a:cubicBezTo>
                  <a:cubicBezTo>
                    <a:pt x="16820" y="18286"/>
                    <a:pt x="16260" y="18148"/>
                    <a:pt x="15761" y="17863"/>
                  </a:cubicBezTo>
                  <a:cubicBezTo>
                    <a:pt x="15678" y="17812"/>
                    <a:pt x="15591" y="17761"/>
                    <a:pt x="15498" y="17704"/>
                  </a:cubicBezTo>
                  <a:cubicBezTo>
                    <a:pt x="14423" y="16995"/>
                    <a:pt x="13758" y="15893"/>
                    <a:pt x="13747" y="14563"/>
                  </a:cubicBezTo>
                  <a:lnTo>
                    <a:pt x="13737" y="13587"/>
                  </a:lnTo>
                  <a:cubicBezTo>
                    <a:pt x="14428" y="12688"/>
                    <a:pt x="14697" y="12074"/>
                    <a:pt x="14900" y="10028"/>
                  </a:cubicBezTo>
                  <a:cubicBezTo>
                    <a:pt x="14993" y="10066"/>
                    <a:pt x="15229" y="10123"/>
                    <a:pt x="15339" y="9870"/>
                  </a:cubicBezTo>
                  <a:cubicBezTo>
                    <a:pt x="15865" y="8660"/>
                    <a:pt x="16431" y="6600"/>
                    <a:pt x="15658" y="6556"/>
                  </a:cubicBezTo>
                  <a:cubicBezTo>
                    <a:pt x="15498" y="6550"/>
                    <a:pt x="15350" y="6543"/>
                    <a:pt x="15219" y="6556"/>
                  </a:cubicBezTo>
                  <a:cubicBezTo>
                    <a:pt x="15290" y="5371"/>
                    <a:pt x="15283" y="4269"/>
                    <a:pt x="15047" y="3337"/>
                  </a:cubicBezTo>
                  <a:cubicBezTo>
                    <a:pt x="14559" y="1374"/>
                    <a:pt x="13183" y="0"/>
                    <a:pt x="10801" y="0"/>
                  </a:cubicBezTo>
                  <a:close/>
                </a:path>
              </a:pathLst>
            </a:custGeom>
            <a:solidFill>
              <a:srgbClr val="EEB94B"/>
            </a:solidFill>
            <a:ln w="12700" cap="flat">
              <a:noFill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821531">
                <a:defRPr sz="3200">
                  <a:latin typeface="+mn-lt"/>
                  <a:ea typeface="+mn-ea"/>
                  <a:cs typeface="+mn-cs"/>
                  <a:sym typeface="ヒラギノ角ゴ ProN W3"/>
                </a:defRPr>
              </a:pPr>
              <a:endParaRPr/>
            </a:p>
          </p:txBody>
        </p:sp>
        <p:sp>
          <p:nvSpPr>
            <p:cNvPr id="234" name="調達"/>
            <p:cNvSpPr txBox="1"/>
            <p:nvPr/>
          </p:nvSpPr>
          <p:spPr>
            <a:xfrm>
              <a:off x="284691" y="1115390"/>
              <a:ext cx="714376" cy="4222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71437" tIns="71437" rIns="71437" bIns="71437" numCol="1" anchor="ctr">
              <a:spAutoFit/>
            </a:bodyPr>
            <a:lstStyle>
              <a:lvl1pPr defTabSz="821531">
                <a:defRPr sz="22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調達</a:t>
              </a:r>
            </a:p>
          </p:txBody>
        </p:sp>
      </p:grpSp>
      <p:sp>
        <p:nvSpPr>
          <p:cNvPr id="236" name="反社チェック"/>
          <p:cNvSpPr/>
          <p:nvPr/>
        </p:nvSpPr>
        <p:spPr>
          <a:xfrm>
            <a:off x="15142174" y="187358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EA5310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反社チェック</a:t>
            </a:r>
          </a:p>
        </p:txBody>
      </p:sp>
      <p:cxnSp>
        <p:nvCxnSpPr>
          <p:cNvPr id="237" name="接続の線"/>
          <p:cNvCxnSpPr>
            <a:cxnSpLocks/>
            <a:stCxn id="236" idx="1"/>
            <a:endCxn id="182" idx="0"/>
          </p:cNvCxnSpPr>
          <p:nvPr/>
        </p:nvCxnSpPr>
        <p:spPr>
          <a:xfrm flipH="1">
            <a:off x="13296742" y="2296446"/>
            <a:ext cx="1845432" cy="97126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240" name="グループ"/>
          <p:cNvGrpSpPr/>
          <p:nvPr/>
        </p:nvGrpSpPr>
        <p:grpSpPr>
          <a:xfrm>
            <a:off x="6922291" y="9069637"/>
            <a:ext cx="1283757" cy="1537666"/>
            <a:chOff x="0" y="0"/>
            <a:chExt cx="1283756" cy="1537664"/>
          </a:xfrm>
        </p:grpSpPr>
        <p:sp>
          <p:nvSpPr>
            <p:cNvPr id="238" name="頭部と肩"/>
            <p:cNvSpPr/>
            <p:nvPr/>
          </p:nvSpPr>
          <p:spPr>
            <a:xfrm>
              <a:off x="0" y="0"/>
              <a:ext cx="1283757" cy="1112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1" y="0"/>
                  </a:moveTo>
                  <a:cubicBezTo>
                    <a:pt x="8419" y="0"/>
                    <a:pt x="7041" y="1374"/>
                    <a:pt x="6553" y="3337"/>
                  </a:cubicBezTo>
                  <a:cubicBezTo>
                    <a:pt x="6322" y="4269"/>
                    <a:pt x="6312" y="5365"/>
                    <a:pt x="6383" y="6556"/>
                  </a:cubicBezTo>
                  <a:cubicBezTo>
                    <a:pt x="6251" y="6550"/>
                    <a:pt x="6103" y="6550"/>
                    <a:pt x="5944" y="6556"/>
                  </a:cubicBezTo>
                  <a:cubicBezTo>
                    <a:pt x="5170" y="6600"/>
                    <a:pt x="5740" y="8660"/>
                    <a:pt x="6261" y="9870"/>
                  </a:cubicBezTo>
                  <a:cubicBezTo>
                    <a:pt x="6371" y="10117"/>
                    <a:pt x="6602" y="10060"/>
                    <a:pt x="6700" y="10028"/>
                  </a:cubicBezTo>
                  <a:cubicBezTo>
                    <a:pt x="6898" y="12074"/>
                    <a:pt x="7173" y="12688"/>
                    <a:pt x="7865" y="13587"/>
                  </a:cubicBezTo>
                  <a:lnTo>
                    <a:pt x="7853" y="14563"/>
                  </a:lnTo>
                  <a:cubicBezTo>
                    <a:pt x="7836" y="15893"/>
                    <a:pt x="7177" y="16995"/>
                    <a:pt x="6102" y="17704"/>
                  </a:cubicBezTo>
                  <a:cubicBezTo>
                    <a:pt x="6014" y="17761"/>
                    <a:pt x="5927" y="17818"/>
                    <a:pt x="5839" y="17863"/>
                  </a:cubicBezTo>
                  <a:cubicBezTo>
                    <a:pt x="5335" y="18148"/>
                    <a:pt x="4780" y="18293"/>
                    <a:pt x="4221" y="18318"/>
                  </a:cubicBezTo>
                  <a:cubicBezTo>
                    <a:pt x="1630" y="18457"/>
                    <a:pt x="779" y="19820"/>
                    <a:pt x="0" y="21600"/>
                  </a:cubicBezTo>
                  <a:lnTo>
                    <a:pt x="10801" y="21600"/>
                  </a:lnTo>
                  <a:lnTo>
                    <a:pt x="21600" y="21600"/>
                  </a:lnTo>
                  <a:cubicBezTo>
                    <a:pt x="20821" y="19820"/>
                    <a:pt x="19970" y="18457"/>
                    <a:pt x="17379" y="18318"/>
                  </a:cubicBezTo>
                  <a:cubicBezTo>
                    <a:pt x="16820" y="18286"/>
                    <a:pt x="16260" y="18148"/>
                    <a:pt x="15761" y="17863"/>
                  </a:cubicBezTo>
                  <a:cubicBezTo>
                    <a:pt x="15678" y="17812"/>
                    <a:pt x="15591" y="17761"/>
                    <a:pt x="15498" y="17704"/>
                  </a:cubicBezTo>
                  <a:cubicBezTo>
                    <a:pt x="14423" y="16995"/>
                    <a:pt x="13758" y="15893"/>
                    <a:pt x="13747" y="14563"/>
                  </a:cubicBezTo>
                  <a:lnTo>
                    <a:pt x="13737" y="13587"/>
                  </a:lnTo>
                  <a:cubicBezTo>
                    <a:pt x="14428" y="12688"/>
                    <a:pt x="14697" y="12074"/>
                    <a:pt x="14900" y="10028"/>
                  </a:cubicBezTo>
                  <a:cubicBezTo>
                    <a:pt x="14993" y="10066"/>
                    <a:pt x="15229" y="10123"/>
                    <a:pt x="15339" y="9870"/>
                  </a:cubicBezTo>
                  <a:cubicBezTo>
                    <a:pt x="15865" y="8660"/>
                    <a:pt x="16431" y="6600"/>
                    <a:pt x="15658" y="6556"/>
                  </a:cubicBezTo>
                  <a:cubicBezTo>
                    <a:pt x="15498" y="6550"/>
                    <a:pt x="15350" y="6543"/>
                    <a:pt x="15219" y="6556"/>
                  </a:cubicBezTo>
                  <a:cubicBezTo>
                    <a:pt x="15290" y="5371"/>
                    <a:pt x="15283" y="4269"/>
                    <a:pt x="15047" y="3337"/>
                  </a:cubicBezTo>
                  <a:cubicBezTo>
                    <a:pt x="14559" y="1374"/>
                    <a:pt x="13183" y="0"/>
                    <a:pt x="10801" y="0"/>
                  </a:cubicBezTo>
                  <a:close/>
                </a:path>
              </a:pathLst>
            </a:custGeom>
            <a:solidFill>
              <a:srgbClr val="EEB94B"/>
            </a:solidFill>
            <a:ln w="12700" cap="flat">
              <a:noFill/>
              <a:miter lim="400000"/>
            </a:ln>
            <a:effectLst/>
          </p:spPr>
          <p:txBody>
            <a:bodyPr wrap="square" lIns="71437" tIns="71437" rIns="71437" bIns="71437" numCol="1" anchor="ctr">
              <a:noAutofit/>
            </a:bodyPr>
            <a:lstStyle/>
            <a:p>
              <a:pPr defTabSz="821531">
                <a:defRPr sz="3200">
                  <a:latin typeface="+mn-lt"/>
                  <a:ea typeface="+mn-ea"/>
                  <a:cs typeface="+mn-cs"/>
                  <a:sym typeface="ヒラギノ角ゴ ProN W3"/>
                </a:defRPr>
              </a:pPr>
              <a:endParaRPr/>
            </a:p>
          </p:txBody>
        </p:sp>
        <p:sp>
          <p:nvSpPr>
            <p:cNvPr id="239" name="プロマネ"/>
            <p:cNvSpPr txBox="1"/>
            <p:nvPr/>
          </p:nvSpPr>
          <p:spPr>
            <a:xfrm>
              <a:off x="5291" y="1115390"/>
              <a:ext cx="1273176" cy="4222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71437" tIns="71437" rIns="71437" bIns="71437" numCol="1" anchor="ctr">
              <a:spAutoFit/>
            </a:bodyPr>
            <a:lstStyle>
              <a:lvl1pPr defTabSz="821531">
                <a:defRPr sz="22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プロマネ</a:t>
              </a:r>
            </a:p>
          </p:txBody>
        </p:sp>
      </p:grpSp>
      <p:sp>
        <p:nvSpPr>
          <p:cNvPr id="241" name="取引先"/>
          <p:cNvSpPr/>
          <p:nvPr/>
        </p:nvSpPr>
        <p:spPr>
          <a:xfrm>
            <a:off x="13569412" y="5017544"/>
            <a:ext cx="2718973" cy="1417272"/>
          </a:xfrm>
          <a:prstGeom prst="rect">
            <a:avLst/>
          </a:prstGeom>
          <a:solidFill>
            <a:srgbClr val="DEF2D2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200"/>
            </a:lvl1pPr>
          </a:lstStyle>
          <a:p>
            <a:r>
              <a:t>取引先</a:t>
            </a:r>
          </a:p>
        </p:txBody>
      </p:sp>
      <p:sp>
        <p:nvSpPr>
          <p:cNvPr id="242" name="取引先"/>
          <p:cNvSpPr/>
          <p:nvPr/>
        </p:nvSpPr>
        <p:spPr>
          <a:xfrm>
            <a:off x="13891020" y="5196138"/>
            <a:ext cx="2718973" cy="1417272"/>
          </a:xfrm>
          <a:prstGeom prst="rect">
            <a:avLst/>
          </a:prstGeom>
          <a:solidFill>
            <a:srgbClr val="DEF2D2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200"/>
            </a:lvl1pPr>
          </a:lstStyle>
          <a:p>
            <a:r>
              <a:t>取引先</a:t>
            </a:r>
          </a:p>
        </p:txBody>
      </p:sp>
      <p:sp>
        <p:nvSpPr>
          <p:cNvPr id="243" name="商品・サービス"/>
          <p:cNvSpPr/>
          <p:nvPr/>
        </p:nvSpPr>
        <p:spPr>
          <a:xfrm>
            <a:off x="14220220" y="5374732"/>
            <a:ext cx="2718973" cy="1417271"/>
          </a:xfrm>
          <a:prstGeom prst="rect">
            <a:avLst/>
          </a:prstGeom>
          <a:solidFill>
            <a:srgbClr val="DEF2D2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200"/>
            </a:lvl1pPr>
          </a:lstStyle>
          <a:p>
            <a:r>
              <a:t>商品・サービス</a:t>
            </a:r>
          </a:p>
        </p:txBody>
      </p:sp>
      <p:sp>
        <p:nvSpPr>
          <p:cNvPr id="244" name="管理会計"/>
          <p:cNvSpPr/>
          <p:nvPr/>
        </p:nvSpPr>
        <p:spPr>
          <a:xfrm>
            <a:off x="18164168" y="4491672"/>
            <a:ext cx="2718973" cy="1417272"/>
          </a:xfrm>
          <a:prstGeom prst="rect">
            <a:avLst/>
          </a:prstGeom>
          <a:solidFill>
            <a:srgbClr val="F6F1A5"/>
          </a:solidFill>
          <a:ln w="12700">
            <a:solidFill>
              <a:srgbClr val="F5D328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200"/>
            </a:lvl1pPr>
          </a:lstStyle>
          <a:p>
            <a:r>
              <a:t>管理会計</a:t>
            </a:r>
          </a:p>
        </p:txBody>
      </p:sp>
      <p:sp>
        <p:nvSpPr>
          <p:cNvPr id="245" name="調達"/>
          <p:cNvSpPr/>
          <p:nvPr/>
        </p:nvSpPr>
        <p:spPr>
          <a:xfrm>
            <a:off x="18829726" y="935944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</a:t>
            </a:r>
          </a:p>
        </p:txBody>
      </p:sp>
      <p:sp>
        <p:nvSpPr>
          <p:cNvPr id="246" name="仕入経費"/>
          <p:cNvSpPr/>
          <p:nvPr/>
        </p:nvSpPr>
        <p:spPr>
          <a:xfrm>
            <a:off x="19008320" y="9538042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仕入経費</a:t>
            </a:r>
          </a:p>
        </p:txBody>
      </p:sp>
      <p:cxnSp>
        <p:nvCxnSpPr>
          <p:cNvPr id="247" name="接続の線"/>
          <p:cNvCxnSpPr>
            <a:cxnSpLocks/>
            <a:stCxn id="161" idx="3"/>
            <a:endCxn id="246" idx="1"/>
          </p:cNvCxnSpPr>
          <p:nvPr/>
        </p:nvCxnSpPr>
        <p:spPr>
          <a:xfrm>
            <a:off x="12217967" y="9865704"/>
            <a:ext cx="6790353" cy="9520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48" name="接続の線"/>
          <p:cNvCxnSpPr>
            <a:cxnSpLocks/>
            <a:stCxn id="161" idx="3"/>
            <a:endCxn id="245" idx="1"/>
          </p:cNvCxnSpPr>
          <p:nvPr/>
        </p:nvCxnSpPr>
        <p:spPr>
          <a:xfrm flipV="1">
            <a:off x="12217967" y="9782311"/>
            <a:ext cx="6611759" cy="8339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250" name="原価・仕掛"/>
          <p:cNvSpPr/>
          <p:nvPr/>
        </p:nvSpPr>
        <p:spPr>
          <a:xfrm>
            <a:off x="16421374" y="8876101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原価・仕掛</a:t>
            </a:r>
          </a:p>
        </p:txBody>
      </p:sp>
      <p:sp>
        <p:nvSpPr>
          <p:cNvPr id="165" name="見積"/>
          <p:cNvSpPr/>
          <p:nvPr/>
        </p:nvSpPr>
        <p:spPr>
          <a:xfrm>
            <a:off x="5833298" y="732724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見積</a:t>
            </a:r>
            <a:endParaRPr dirty="0"/>
          </a:p>
        </p:txBody>
      </p:sp>
      <p:sp>
        <p:nvSpPr>
          <p:cNvPr id="199" name="受注"/>
          <p:cNvSpPr/>
          <p:nvPr/>
        </p:nvSpPr>
        <p:spPr>
          <a:xfrm>
            <a:off x="8559872" y="732724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案件"/>
          <p:cNvSpPr/>
          <p:nvPr/>
        </p:nvSpPr>
        <p:spPr>
          <a:xfrm>
            <a:off x="1505356" y="2406384"/>
            <a:ext cx="16251961" cy="9584052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案件</a:t>
            </a:r>
          </a:p>
        </p:txBody>
      </p:sp>
      <p:sp>
        <p:nvSpPr>
          <p:cNvPr id="637" name="調達"/>
          <p:cNvSpPr/>
          <p:nvPr/>
        </p:nvSpPr>
        <p:spPr>
          <a:xfrm>
            <a:off x="2128171" y="6864350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調達</a:t>
            </a:r>
          </a:p>
        </p:txBody>
      </p:sp>
      <p:sp>
        <p:nvSpPr>
          <p:cNvPr id="639" name="請求"/>
          <p:cNvSpPr/>
          <p:nvPr/>
        </p:nvSpPr>
        <p:spPr>
          <a:xfrm>
            <a:off x="14335769" y="2799938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640" name="見積"/>
          <p:cNvSpPr/>
          <p:nvPr/>
        </p:nvSpPr>
        <p:spPr>
          <a:xfrm>
            <a:off x="550034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sp>
        <p:nvSpPr>
          <p:cNvPr id="641" name="受注"/>
          <p:cNvSpPr/>
          <p:nvPr/>
        </p:nvSpPr>
        <p:spPr>
          <a:xfrm>
            <a:off x="844211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sp>
        <p:nvSpPr>
          <p:cNvPr id="642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643" name="接続の線"/>
          <p:cNvCxnSpPr>
            <a:cxnSpLocks/>
            <a:stCxn id="641" idx="1"/>
          </p:cNvCxnSpPr>
          <p:nvPr/>
        </p:nvCxnSpPr>
        <p:spPr>
          <a:xfrm flipH="1">
            <a:off x="7590708" y="5206212"/>
            <a:ext cx="851402" cy="635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645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646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sp>
        <p:nvSpPr>
          <p:cNvPr id="648" name="見積依頼"/>
          <p:cNvSpPr/>
          <p:nvPr/>
        </p:nvSpPr>
        <p:spPr>
          <a:xfrm>
            <a:off x="5620994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見積依頼</a:t>
            </a:r>
          </a:p>
        </p:txBody>
      </p:sp>
      <p:sp>
        <p:nvSpPr>
          <p:cNvPr id="649" name="発注"/>
          <p:cNvSpPr/>
          <p:nvPr/>
        </p:nvSpPr>
        <p:spPr>
          <a:xfrm>
            <a:off x="8525919" y="7982987"/>
            <a:ext cx="2090363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grpSp>
        <p:nvGrpSpPr>
          <p:cNvPr id="653" name="グループ"/>
          <p:cNvGrpSpPr/>
          <p:nvPr/>
        </p:nvGrpSpPr>
        <p:grpSpPr>
          <a:xfrm>
            <a:off x="11183194" y="7862337"/>
            <a:ext cx="2344363" cy="1099724"/>
            <a:chOff x="0" y="0"/>
            <a:chExt cx="2344361" cy="1099723"/>
          </a:xfrm>
        </p:grpSpPr>
        <p:sp>
          <p:nvSpPr>
            <p:cNvPr id="650" name="検収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651" name="検収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652" name="期間費用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期間費用</a:t>
              </a:r>
            </a:p>
          </p:txBody>
        </p:sp>
      </p:grpSp>
      <p:grpSp>
        <p:nvGrpSpPr>
          <p:cNvPr id="657" name="グループ"/>
          <p:cNvGrpSpPr/>
          <p:nvPr/>
        </p:nvGrpSpPr>
        <p:grpSpPr>
          <a:xfrm>
            <a:off x="14088119" y="9877333"/>
            <a:ext cx="2344363" cy="1099725"/>
            <a:chOff x="0" y="0"/>
            <a:chExt cx="2344361" cy="1099723"/>
          </a:xfrm>
        </p:grpSpPr>
        <p:sp>
          <p:nvSpPr>
            <p:cNvPr id="654" name="支払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  <p:sp>
          <p:nvSpPr>
            <p:cNvPr id="655" name="支払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  <p:sp>
          <p:nvSpPr>
            <p:cNvPr id="656" name="支払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</p:grpSp>
      <p:sp>
        <p:nvSpPr>
          <p:cNvPr id="658" name="調達依頼"/>
          <p:cNvSpPr/>
          <p:nvPr/>
        </p:nvSpPr>
        <p:spPr>
          <a:xfrm>
            <a:off x="2716069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調達依頼</a:t>
            </a:r>
          </a:p>
        </p:txBody>
      </p:sp>
      <p:grpSp>
        <p:nvGrpSpPr>
          <p:cNvPr id="662" name="グループ"/>
          <p:cNvGrpSpPr/>
          <p:nvPr/>
        </p:nvGrpSpPr>
        <p:grpSpPr>
          <a:xfrm>
            <a:off x="14088119" y="7862337"/>
            <a:ext cx="2344361" cy="1099724"/>
            <a:chOff x="0" y="0"/>
            <a:chExt cx="2344359" cy="1099723"/>
          </a:xfrm>
        </p:grpSpPr>
        <p:sp>
          <p:nvSpPr>
            <p:cNvPr id="659" name="仕入経費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  <p:sp>
          <p:nvSpPr>
            <p:cNvPr id="660" name="仕入経費"/>
            <p:cNvSpPr/>
            <p:nvPr/>
          </p:nvSpPr>
          <p:spPr>
            <a:xfrm>
              <a:off x="126998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  <p:sp>
          <p:nvSpPr>
            <p:cNvPr id="661" name="仕入経費"/>
            <p:cNvSpPr/>
            <p:nvPr/>
          </p:nvSpPr>
          <p:spPr>
            <a:xfrm>
              <a:off x="253998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</p:grpSp>
      <p:cxnSp>
        <p:nvCxnSpPr>
          <p:cNvPr id="664" name="接続の線"/>
          <p:cNvCxnSpPr>
            <a:cxnSpLocks/>
            <a:stCxn id="658" idx="3"/>
            <a:endCxn id="648" idx="1"/>
          </p:cNvCxnSpPr>
          <p:nvPr/>
        </p:nvCxnSpPr>
        <p:spPr>
          <a:xfrm>
            <a:off x="4806431" y="8412199"/>
            <a:ext cx="81456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67" name="接続の線"/>
          <p:cNvCxnSpPr>
            <a:cxnSpLocks/>
            <a:stCxn id="649" idx="1"/>
            <a:endCxn id="648" idx="3"/>
          </p:cNvCxnSpPr>
          <p:nvPr/>
        </p:nvCxnSpPr>
        <p:spPr>
          <a:xfrm flipH="1">
            <a:off x="7711356" y="8405849"/>
            <a:ext cx="814563" cy="635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70" name="接続の線"/>
          <p:cNvCxnSpPr>
            <a:cxnSpLocks/>
            <a:stCxn id="646" idx="0"/>
          </p:cNvCxnSpPr>
          <p:nvPr/>
        </p:nvCxnSpPr>
        <p:spPr>
          <a:xfrm flipV="1">
            <a:off x="19881011" y="7473123"/>
            <a:ext cx="370637" cy="51621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694" name="接続の線"/>
          <p:cNvSpPr/>
          <p:nvPr/>
        </p:nvSpPr>
        <p:spPr>
          <a:xfrm>
            <a:off x="19881009" y="5651399"/>
            <a:ext cx="370639" cy="471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672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673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674" name="接続の線"/>
          <p:cNvCxnSpPr>
            <a:cxnSpLocks/>
            <a:stCxn id="646" idx="2"/>
            <a:endCxn id="673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75" name="接続の線"/>
          <p:cNvCxnSpPr>
            <a:cxnSpLocks/>
            <a:stCxn id="672" idx="2"/>
            <a:endCxn id="645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676" name="2-2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2-2</a:t>
            </a:r>
          </a:p>
        </p:txBody>
      </p:sp>
      <p:grpSp>
        <p:nvGrpSpPr>
          <p:cNvPr id="680" name="グループ"/>
          <p:cNvGrpSpPr/>
          <p:nvPr/>
        </p:nvGrpSpPr>
        <p:grpSpPr>
          <a:xfrm>
            <a:off x="11201614" y="4656349"/>
            <a:ext cx="2344363" cy="1099725"/>
            <a:chOff x="0" y="0"/>
            <a:chExt cx="2344361" cy="1099723"/>
          </a:xfrm>
        </p:grpSpPr>
        <p:sp>
          <p:nvSpPr>
            <p:cNvPr id="677" name="期間収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  <p:sp>
          <p:nvSpPr>
            <p:cNvPr id="678" name="期間収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  <p:sp>
          <p:nvSpPr>
            <p:cNvPr id="679" name="期間収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</p:grpSp>
      <p:grpSp>
        <p:nvGrpSpPr>
          <p:cNvPr id="684" name="グループ"/>
          <p:cNvGrpSpPr/>
          <p:nvPr/>
        </p:nvGrpSpPr>
        <p:grpSpPr>
          <a:xfrm>
            <a:off x="14208769" y="4656349"/>
            <a:ext cx="2344363" cy="1099725"/>
            <a:chOff x="0" y="0"/>
            <a:chExt cx="2344361" cy="1099723"/>
          </a:xfrm>
        </p:grpSpPr>
        <p:sp>
          <p:nvSpPr>
            <p:cNvPr id="681" name="売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682" name="売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683" name="売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</p:grpSp>
      <p:cxnSp>
        <p:nvCxnSpPr>
          <p:cNvPr id="687" name="接続の線"/>
          <p:cNvCxnSpPr>
            <a:cxnSpLocks/>
            <a:stCxn id="639" idx="3"/>
            <a:endCxn id="672" idx="1"/>
          </p:cNvCxnSpPr>
          <p:nvPr/>
        </p:nvCxnSpPr>
        <p:spPr>
          <a:xfrm>
            <a:off x="16426132" y="3222801"/>
            <a:ext cx="2409696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8" name="接続の線">
            <a:extLst>
              <a:ext uri="{FF2B5EF4-FFF2-40B4-BE49-F238E27FC236}">
                <a16:creationId xmlns:a16="http://schemas.microsoft.com/office/drawing/2014/main" id="{F65C4516-22C5-49F7-8930-AD25F8CDD156}"/>
              </a:ext>
            </a:extLst>
          </p:cNvPr>
          <p:cNvCxnSpPr>
            <a:cxnSpLocks/>
            <a:stCxn id="649" idx="3"/>
            <a:endCxn id="652" idx="1"/>
          </p:cNvCxnSpPr>
          <p:nvPr/>
        </p:nvCxnSpPr>
        <p:spPr>
          <a:xfrm>
            <a:off x="10616282" y="8405849"/>
            <a:ext cx="820912" cy="13335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0" name="接続の線">
            <a:extLst>
              <a:ext uri="{FF2B5EF4-FFF2-40B4-BE49-F238E27FC236}">
                <a16:creationId xmlns:a16="http://schemas.microsoft.com/office/drawing/2014/main" id="{05ADC5B2-908E-4DE4-AF82-A73300130C04}"/>
              </a:ext>
            </a:extLst>
          </p:cNvPr>
          <p:cNvCxnSpPr>
            <a:cxnSpLocks/>
            <a:stCxn id="656" idx="3"/>
            <a:endCxn id="673" idx="1"/>
          </p:cNvCxnSpPr>
          <p:nvPr/>
        </p:nvCxnSpPr>
        <p:spPr>
          <a:xfrm flipV="1">
            <a:off x="16432483" y="10427196"/>
            <a:ext cx="240334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1" name="接続の線">
            <a:extLst>
              <a:ext uri="{FF2B5EF4-FFF2-40B4-BE49-F238E27FC236}">
                <a16:creationId xmlns:a16="http://schemas.microsoft.com/office/drawing/2014/main" id="{D25B522C-F623-4974-A405-B39E3D635839}"/>
              </a:ext>
            </a:extLst>
          </p:cNvPr>
          <p:cNvCxnSpPr>
            <a:cxnSpLocks/>
            <a:stCxn id="661" idx="3"/>
            <a:endCxn id="646" idx="1"/>
          </p:cNvCxnSpPr>
          <p:nvPr/>
        </p:nvCxnSpPr>
        <p:spPr>
          <a:xfrm flipV="1">
            <a:off x="16432481" y="8412199"/>
            <a:ext cx="2403349" cy="12700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2" name="接続の線">
            <a:extLst>
              <a:ext uri="{FF2B5EF4-FFF2-40B4-BE49-F238E27FC236}">
                <a16:creationId xmlns:a16="http://schemas.microsoft.com/office/drawing/2014/main" id="{1CAAADB8-1D31-4593-888D-4C5F9B279511}"/>
              </a:ext>
            </a:extLst>
          </p:cNvPr>
          <p:cNvCxnSpPr>
            <a:cxnSpLocks/>
            <a:stCxn id="652" idx="3"/>
            <a:endCxn id="661" idx="1"/>
          </p:cNvCxnSpPr>
          <p:nvPr/>
        </p:nvCxnSpPr>
        <p:spPr>
          <a:xfrm>
            <a:off x="13527558" y="8539200"/>
            <a:ext cx="814559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3" name="接続の線">
            <a:extLst>
              <a:ext uri="{FF2B5EF4-FFF2-40B4-BE49-F238E27FC236}">
                <a16:creationId xmlns:a16="http://schemas.microsoft.com/office/drawing/2014/main" id="{B39A9B18-5972-4842-9830-9FF3888D3967}"/>
              </a:ext>
            </a:extLst>
          </p:cNvPr>
          <p:cNvCxnSpPr>
            <a:cxnSpLocks/>
            <a:stCxn id="656" idx="1"/>
            <a:endCxn id="652" idx="2"/>
          </p:cNvCxnSpPr>
          <p:nvPr/>
        </p:nvCxnSpPr>
        <p:spPr>
          <a:xfrm flipH="1" flipV="1">
            <a:off x="12482376" y="8962062"/>
            <a:ext cx="1859743" cy="159213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1" name="接続の線">
            <a:extLst>
              <a:ext uri="{FF2B5EF4-FFF2-40B4-BE49-F238E27FC236}">
                <a16:creationId xmlns:a16="http://schemas.microsoft.com/office/drawing/2014/main" id="{5DF941B7-A867-4DFC-B5B1-5F81A5DE943C}"/>
              </a:ext>
            </a:extLst>
          </p:cNvPr>
          <p:cNvCxnSpPr>
            <a:cxnSpLocks/>
            <a:stCxn id="679" idx="3"/>
            <a:endCxn id="683" idx="1"/>
          </p:cNvCxnSpPr>
          <p:nvPr/>
        </p:nvCxnSpPr>
        <p:spPr>
          <a:xfrm>
            <a:off x="13545978" y="5333212"/>
            <a:ext cx="916791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3" name="接続の線">
            <a:extLst>
              <a:ext uri="{FF2B5EF4-FFF2-40B4-BE49-F238E27FC236}">
                <a16:creationId xmlns:a16="http://schemas.microsoft.com/office/drawing/2014/main" id="{6C831AC9-6348-41E9-9D6C-77D0D1CEC06C}"/>
              </a:ext>
            </a:extLst>
          </p:cNvPr>
          <p:cNvCxnSpPr>
            <a:cxnSpLocks/>
            <a:stCxn id="683" idx="3"/>
            <a:endCxn id="645" idx="1"/>
          </p:cNvCxnSpPr>
          <p:nvPr/>
        </p:nvCxnSpPr>
        <p:spPr>
          <a:xfrm flipV="1">
            <a:off x="16553133" y="5206212"/>
            <a:ext cx="228269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4" name="接続の線">
            <a:extLst>
              <a:ext uri="{FF2B5EF4-FFF2-40B4-BE49-F238E27FC236}">
                <a16:creationId xmlns:a16="http://schemas.microsoft.com/office/drawing/2014/main" id="{2734D56A-BFC6-4E05-A87C-5261F5F40A58}"/>
              </a:ext>
            </a:extLst>
          </p:cNvPr>
          <p:cNvCxnSpPr>
            <a:cxnSpLocks/>
            <a:stCxn id="641" idx="3"/>
            <a:endCxn id="679" idx="1"/>
          </p:cNvCxnSpPr>
          <p:nvPr/>
        </p:nvCxnSpPr>
        <p:spPr>
          <a:xfrm>
            <a:off x="10532472" y="5206212"/>
            <a:ext cx="923142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38" name="接続の線"/>
          <p:cNvCxnSpPr>
            <a:cxnSpLocks/>
            <a:stCxn id="641" idx="0"/>
            <a:endCxn id="639" idx="1"/>
          </p:cNvCxnSpPr>
          <p:nvPr/>
        </p:nvCxnSpPr>
        <p:spPr>
          <a:xfrm flipV="1">
            <a:off x="9487291" y="3222801"/>
            <a:ext cx="4848478" cy="1560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44" name="接続の線"/>
          <p:cNvCxnSpPr>
            <a:cxnSpLocks/>
            <a:stCxn id="641" idx="2"/>
            <a:endCxn id="658" idx="0"/>
          </p:cNvCxnSpPr>
          <p:nvPr/>
        </p:nvCxnSpPr>
        <p:spPr>
          <a:xfrm flipH="1">
            <a:off x="3761250" y="5629074"/>
            <a:ext cx="5726041" cy="236026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案件"/>
          <p:cNvSpPr/>
          <p:nvPr/>
        </p:nvSpPr>
        <p:spPr>
          <a:xfrm>
            <a:off x="1505356" y="2403514"/>
            <a:ext cx="16251961" cy="9586922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案件</a:t>
            </a:r>
          </a:p>
        </p:txBody>
      </p:sp>
      <p:sp>
        <p:nvSpPr>
          <p:cNvPr id="699" name="調達"/>
          <p:cNvSpPr/>
          <p:nvPr/>
        </p:nvSpPr>
        <p:spPr>
          <a:xfrm>
            <a:off x="2128171" y="6864350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調達</a:t>
            </a:r>
          </a:p>
        </p:txBody>
      </p:sp>
      <p:sp>
        <p:nvSpPr>
          <p:cNvPr id="701" name="請求"/>
          <p:cNvSpPr/>
          <p:nvPr/>
        </p:nvSpPr>
        <p:spPr>
          <a:xfrm>
            <a:off x="14335769" y="2799938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702" name="見積"/>
          <p:cNvSpPr/>
          <p:nvPr/>
        </p:nvSpPr>
        <p:spPr>
          <a:xfrm>
            <a:off x="550034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sp>
        <p:nvSpPr>
          <p:cNvPr id="703" name="受注"/>
          <p:cNvSpPr/>
          <p:nvPr/>
        </p:nvSpPr>
        <p:spPr>
          <a:xfrm>
            <a:off x="844211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sp>
        <p:nvSpPr>
          <p:cNvPr id="704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705" name="接続の線"/>
          <p:cNvCxnSpPr>
            <a:cxnSpLocks/>
            <a:stCxn id="703" idx="1"/>
            <a:endCxn id="702" idx="3"/>
          </p:cNvCxnSpPr>
          <p:nvPr/>
        </p:nvCxnSpPr>
        <p:spPr>
          <a:xfrm flipH="1">
            <a:off x="7590707" y="5206212"/>
            <a:ext cx="85140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707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708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sp>
        <p:nvSpPr>
          <p:cNvPr id="710" name="見積依頼"/>
          <p:cNvSpPr/>
          <p:nvPr/>
        </p:nvSpPr>
        <p:spPr>
          <a:xfrm>
            <a:off x="5620994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見積依頼</a:t>
            </a:r>
          </a:p>
        </p:txBody>
      </p:sp>
      <p:sp>
        <p:nvSpPr>
          <p:cNvPr id="711" name="発注"/>
          <p:cNvSpPr/>
          <p:nvPr/>
        </p:nvSpPr>
        <p:spPr>
          <a:xfrm>
            <a:off x="8525919" y="7982987"/>
            <a:ext cx="2090363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grpSp>
        <p:nvGrpSpPr>
          <p:cNvPr id="715" name="グループ"/>
          <p:cNvGrpSpPr/>
          <p:nvPr/>
        </p:nvGrpSpPr>
        <p:grpSpPr>
          <a:xfrm>
            <a:off x="11183194" y="7862337"/>
            <a:ext cx="2344363" cy="1099724"/>
            <a:chOff x="0" y="0"/>
            <a:chExt cx="2344361" cy="1099723"/>
          </a:xfrm>
        </p:grpSpPr>
        <p:sp>
          <p:nvSpPr>
            <p:cNvPr id="712" name="検収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713" name="検収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714" name="T＆M費用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T＆M費用</a:t>
              </a:r>
            </a:p>
          </p:txBody>
        </p:sp>
      </p:grpSp>
      <p:grpSp>
        <p:nvGrpSpPr>
          <p:cNvPr id="719" name="グループ"/>
          <p:cNvGrpSpPr/>
          <p:nvPr/>
        </p:nvGrpSpPr>
        <p:grpSpPr>
          <a:xfrm>
            <a:off x="14088119" y="9877333"/>
            <a:ext cx="2344363" cy="1099725"/>
            <a:chOff x="0" y="0"/>
            <a:chExt cx="2344361" cy="1099723"/>
          </a:xfrm>
        </p:grpSpPr>
        <p:sp>
          <p:nvSpPr>
            <p:cNvPr id="716" name="支払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  <p:sp>
          <p:nvSpPr>
            <p:cNvPr id="717" name="支払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  <p:sp>
          <p:nvSpPr>
            <p:cNvPr id="718" name="支払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</p:grpSp>
      <p:sp>
        <p:nvSpPr>
          <p:cNvPr id="720" name="調達依頼"/>
          <p:cNvSpPr/>
          <p:nvPr/>
        </p:nvSpPr>
        <p:spPr>
          <a:xfrm>
            <a:off x="2716069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調達依頼</a:t>
            </a:r>
          </a:p>
        </p:txBody>
      </p:sp>
      <p:grpSp>
        <p:nvGrpSpPr>
          <p:cNvPr id="724" name="グループ"/>
          <p:cNvGrpSpPr/>
          <p:nvPr/>
        </p:nvGrpSpPr>
        <p:grpSpPr>
          <a:xfrm>
            <a:off x="14088119" y="7862337"/>
            <a:ext cx="2344361" cy="1099724"/>
            <a:chOff x="0" y="0"/>
            <a:chExt cx="2344359" cy="1099723"/>
          </a:xfrm>
        </p:grpSpPr>
        <p:sp>
          <p:nvSpPr>
            <p:cNvPr id="721" name="仕入経費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  <p:sp>
          <p:nvSpPr>
            <p:cNvPr id="722" name="仕入経費"/>
            <p:cNvSpPr/>
            <p:nvPr/>
          </p:nvSpPr>
          <p:spPr>
            <a:xfrm>
              <a:off x="126998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  <p:sp>
          <p:nvSpPr>
            <p:cNvPr id="723" name="仕入経費"/>
            <p:cNvSpPr/>
            <p:nvPr/>
          </p:nvSpPr>
          <p:spPr>
            <a:xfrm>
              <a:off x="253998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</p:grpSp>
      <p:cxnSp>
        <p:nvCxnSpPr>
          <p:cNvPr id="726" name="接続の線"/>
          <p:cNvCxnSpPr>
            <a:cxnSpLocks/>
            <a:stCxn id="720" idx="3"/>
            <a:endCxn id="710" idx="1"/>
          </p:cNvCxnSpPr>
          <p:nvPr/>
        </p:nvCxnSpPr>
        <p:spPr>
          <a:xfrm>
            <a:off x="4806431" y="8412199"/>
            <a:ext cx="81456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29" name="接続の線"/>
          <p:cNvCxnSpPr>
            <a:cxnSpLocks/>
            <a:stCxn id="711" idx="1"/>
            <a:endCxn id="710" idx="3"/>
          </p:cNvCxnSpPr>
          <p:nvPr/>
        </p:nvCxnSpPr>
        <p:spPr>
          <a:xfrm flipH="1">
            <a:off x="7711356" y="8405849"/>
            <a:ext cx="814563" cy="635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32" name="接続の線"/>
          <p:cNvCxnSpPr>
            <a:cxnSpLocks/>
            <a:stCxn id="708" idx="0"/>
          </p:cNvCxnSpPr>
          <p:nvPr/>
        </p:nvCxnSpPr>
        <p:spPr>
          <a:xfrm flipV="1">
            <a:off x="19881011" y="7495448"/>
            <a:ext cx="370637" cy="49388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757" name="接続の線"/>
          <p:cNvSpPr/>
          <p:nvPr/>
        </p:nvSpPr>
        <p:spPr>
          <a:xfrm>
            <a:off x="19881009" y="5629074"/>
            <a:ext cx="370639" cy="493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734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735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736" name="接続の線"/>
          <p:cNvCxnSpPr>
            <a:cxnSpLocks/>
            <a:stCxn id="708" idx="2"/>
            <a:endCxn id="735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37" name="接続の線"/>
          <p:cNvCxnSpPr>
            <a:cxnSpLocks/>
            <a:stCxn id="734" idx="2"/>
            <a:endCxn id="707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738" name="3"/>
          <p:cNvSpPr txBox="1"/>
          <p:nvPr/>
        </p:nvSpPr>
        <p:spPr>
          <a:xfrm>
            <a:off x="1499006" y="594518"/>
            <a:ext cx="385573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3</a:t>
            </a:r>
          </a:p>
        </p:txBody>
      </p:sp>
      <p:grpSp>
        <p:nvGrpSpPr>
          <p:cNvPr id="742" name="グループ"/>
          <p:cNvGrpSpPr/>
          <p:nvPr/>
        </p:nvGrpSpPr>
        <p:grpSpPr>
          <a:xfrm>
            <a:off x="11201614" y="4656349"/>
            <a:ext cx="2344363" cy="1099725"/>
            <a:chOff x="0" y="0"/>
            <a:chExt cx="2344361" cy="1099723"/>
          </a:xfrm>
        </p:grpSpPr>
        <p:sp>
          <p:nvSpPr>
            <p:cNvPr id="739" name="期間収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  <p:sp>
          <p:nvSpPr>
            <p:cNvPr id="740" name="期間収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  <p:sp>
          <p:nvSpPr>
            <p:cNvPr id="741" name="T＆M収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T＆M収益</a:t>
              </a:r>
            </a:p>
          </p:txBody>
        </p:sp>
      </p:grpSp>
      <p:grpSp>
        <p:nvGrpSpPr>
          <p:cNvPr id="746" name="グループ"/>
          <p:cNvGrpSpPr/>
          <p:nvPr/>
        </p:nvGrpSpPr>
        <p:grpSpPr>
          <a:xfrm>
            <a:off x="14208769" y="4656349"/>
            <a:ext cx="2344363" cy="1099725"/>
            <a:chOff x="0" y="0"/>
            <a:chExt cx="2344361" cy="1099723"/>
          </a:xfrm>
        </p:grpSpPr>
        <p:sp>
          <p:nvSpPr>
            <p:cNvPr id="743" name="売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744" name="売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745" name="売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</p:grpSp>
      <p:cxnSp>
        <p:nvCxnSpPr>
          <p:cNvPr id="749" name="接続の線"/>
          <p:cNvCxnSpPr>
            <a:cxnSpLocks/>
            <a:stCxn id="701" idx="3"/>
            <a:endCxn id="734" idx="1"/>
          </p:cNvCxnSpPr>
          <p:nvPr/>
        </p:nvCxnSpPr>
        <p:spPr>
          <a:xfrm>
            <a:off x="16426132" y="3222801"/>
            <a:ext cx="2409696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9" name="接続の線">
            <a:extLst>
              <a:ext uri="{FF2B5EF4-FFF2-40B4-BE49-F238E27FC236}">
                <a16:creationId xmlns:a16="http://schemas.microsoft.com/office/drawing/2014/main" id="{FE26311D-E711-4913-A576-B04925C61F96}"/>
              </a:ext>
            </a:extLst>
          </p:cNvPr>
          <p:cNvCxnSpPr>
            <a:cxnSpLocks/>
            <a:stCxn id="718" idx="1"/>
            <a:endCxn id="714" idx="2"/>
          </p:cNvCxnSpPr>
          <p:nvPr/>
        </p:nvCxnSpPr>
        <p:spPr>
          <a:xfrm flipH="1" flipV="1">
            <a:off x="12482376" y="8962062"/>
            <a:ext cx="1859743" cy="159213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0" name="接続の線">
            <a:extLst>
              <a:ext uri="{FF2B5EF4-FFF2-40B4-BE49-F238E27FC236}">
                <a16:creationId xmlns:a16="http://schemas.microsoft.com/office/drawing/2014/main" id="{E5266AA8-B6E4-40D5-AC83-8E0360A59A94}"/>
              </a:ext>
            </a:extLst>
          </p:cNvPr>
          <p:cNvCxnSpPr>
            <a:cxnSpLocks/>
            <a:stCxn id="723" idx="1"/>
            <a:endCxn id="714" idx="3"/>
          </p:cNvCxnSpPr>
          <p:nvPr/>
        </p:nvCxnSpPr>
        <p:spPr>
          <a:xfrm flipH="1">
            <a:off x="13527558" y="8539200"/>
            <a:ext cx="814559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1" name="接続の線">
            <a:extLst>
              <a:ext uri="{FF2B5EF4-FFF2-40B4-BE49-F238E27FC236}">
                <a16:creationId xmlns:a16="http://schemas.microsoft.com/office/drawing/2014/main" id="{7F81500D-195E-40EA-B27F-36FEC8106A51}"/>
              </a:ext>
            </a:extLst>
          </p:cNvPr>
          <p:cNvCxnSpPr>
            <a:cxnSpLocks/>
            <a:stCxn id="714" idx="1"/>
            <a:endCxn id="711" idx="3"/>
          </p:cNvCxnSpPr>
          <p:nvPr/>
        </p:nvCxnSpPr>
        <p:spPr>
          <a:xfrm flipH="1" flipV="1">
            <a:off x="10616282" y="8405849"/>
            <a:ext cx="820912" cy="13335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2" name="接続の線">
            <a:extLst>
              <a:ext uri="{FF2B5EF4-FFF2-40B4-BE49-F238E27FC236}">
                <a16:creationId xmlns:a16="http://schemas.microsoft.com/office/drawing/2014/main" id="{B3095EAD-4B15-45F0-B4BD-540669A828BE}"/>
              </a:ext>
            </a:extLst>
          </p:cNvPr>
          <p:cNvCxnSpPr>
            <a:cxnSpLocks/>
            <a:stCxn id="745" idx="1"/>
            <a:endCxn id="741" idx="3"/>
          </p:cNvCxnSpPr>
          <p:nvPr/>
        </p:nvCxnSpPr>
        <p:spPr>
          <a:xfrm flipH="1">
            <a:off x="13545978" y="5333212"/>
            <a:ext cx="916791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3" name="接続の線">
            <a:extLst>
              <a:ext uri="{FF2B5EF4-FFF2-40B4-BE49-F238E27FC236}">
                <a16:creationId xmlns:a16="http://schemas.microsoft.com/office/drawing/2014/main" id="{5649DE17-1C52-4D7F-B0F0-55153828920F}"/>
              </a:ext>
            </a:extLst>
          </p:cNvPr>
          <p:cNvCxnSpPr>
            <a:cxnSpLocks/>
            <a:stCxn id="741" idx="1"/>
            <a:endCxn id="703" idx="3"/>
          </p:cNvCxnSpPr>
          <p:nvPr/>
        </p:nvCxnSpPr>
        <p:spPr>
          <a:xfrm flipH="1" flipV="1">
            <a:off x="10532472" y="5206212"/>
            <a:ext cx="923142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90" name="接続の線">
            <a:extLst>
              <a:ext uri="{FF2B5EF4-FFF2-40B4-BE49-F238E27FC236}">
                <a16:creationId xmlns:a16="http://schemas.microsoft.com/office/drawing/2014/main" id="{52EA92D8-B11F-4351-B81B-C70B2FD8E5C4}"/>
              </a:ext>
            </a:extLst>
          </p:cNvPr>
          <p:cNvCxnSpPr>
            <a:cxnSpLocks/>
            <a:stCxn id="708" idx="1"/>
            <a:endCxn id="723" idx="3"/>
          </p:cNvCxnSpPr>
          <p:nvPr/>
        </p:nvCxnSpPr>
        <p:spPr>
          <a:xfrm flipH="1">
            <a:off x="16432481" y="8412199"/>
            <a:ext cx="2403349" cy="12700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91" name="接続の線">
            <a:extLst>
              <a:ext uri="{FF2B5EF4-FFF2-40B4-BE49-F238E27FC236}">
                <a16:creationId xmlns:a16="http://schemas.microsoft.com/office/drawing/2014/main" id="{8C758080-419B-4285-A30B-F7450E865D82}"/>
              </a:ext>
            </a:extLst>
          </p:cNvPr>
          <p:cNvCxnSpPr>
            <a:cxnSpLocks/>
            <a:stCxn id="701" idx="1"/>
            <a:endCxn id="741" idx="0"/>
          </p:cNvCxnSpPr>
          <p:nvPr/>
        </p:nvCxnSpPr>
        <p:spPr>
          <a:xfrm flipH="1">
            <a:off x="12500796" y="3222801"/>
            <a:ext cx="1834973" cy="1687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7" name="接続の線">
            <a:extLst>
              <a:ext uri="{FF2B5EF4-FFF2-40B4-BE49-F238E27FC236}">
                <a16:creationId xmlns:a16="http://schemas.microsoft.com/office/drawing/2014/main" id="{C2A21764-F946-4DA9-A1E8-01CFA9B3DF8A}"/>
              </a:ext>
            </a:extLst>
          </p:cNvPr>
          <p:cNvCxnSpPr>
            <a:cxnSpLocks/>
            <a:stCxn id="735" idx="1"/>
            <a:endCxn id="718" idx="3"/>
          </p:cNvCxnSpPr>
          <p:nvPr/>
        </p:nvCxnSpPr>
        <p:spPr>
          <a:xfrm flipH="1">
            <a:off x="16432483" y="10427196"/>
            <a:ext cx="240334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06" name="接続の線"/>
          <p:cNvCxnSpPr>
            <a:cxnSpLocks/>
            <a:stCxn id="703" idx="2"/>
            <a:endCxn id="720" idx="0"/>
          </p:cNvCxnSpPr>
          <p:nvPr/>
        </p:nvCxnSpPr>
        <p:spPr>
          <a:xfrm flipH="1">
            <a:off x="3761250" y="5629074"/>
            <a:ext cx="5726041" cy="236026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9" name="接続の線">
            <a:extLst>
              <a:ext uri="{FF2B5EF4-FFF2-40B4-BE49-F238E27FC236}">
                <a16:creationId xmlns:a16="http://schemas.microsoft.com/office/drawing/2014/main" id="{74621DA5-54F3-45D4-951D-D54E18863D81}"/>
              </a:ext>
            </a:extLst>
          </p:cNvPr>
          <p:cNvCxnSpPr>
            <a:cxnSpLocks/>
            <a:stCxn id="707" idx="1"/>
            <a:endCxn id="745" idx="3"/>
          </p:cNvCxnSpPr>
          <p:nvPr/>
        </p:nvCxnSpPr>
        <p:spPr>
          <a:xfrm flipH="1">
            <a:off x="16553133" y="5206212"/>
            <a:ext cx="228269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案件"/>
          <p:cNvSpPr/>
          <p:nvPr/>
        </p:nvSpPr>
        <p:spPr>
          <a:xfrm>
            <a:off x="1505356" y="2065854"/>
            <a:ext cx="16251961" cy="9584292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rPr dirty="0" err="1"/>
              <a:t>案件</a:t>
            </a:r>
            <a:endParaRPr dirty="0"/>
          </a:p>
        </p:txBody>
      </p:sp>
      <p:sp>
        <p:nvSpPr>
          <p:cNvPr id="763" name="請求"/>
          <p:cNvSpPr/>
          <p:nvPr/>
        </p:nvSpPr>
        <p:spPr>
          <a:xfrm>
            <a:off x="14321611" y="3573712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8BB47276-2CCE-41BD-A688-98C6A112EFBE}"/>
              </a:ext>
            </a:extLst>
          </p:cNvPr>
          <p:cNvGrpSpPr/>
          <p:nvPr/>
        </p:nvGrpSpPr>
        <p:grpSpPr>
          <a:xfrm>
            <a:off x="14194611" y="5430123"/>
            <a:ext cx="2344363" cy="1099726"/>
            <a:chOff x="14194611" y="5430123"/>
            <a:chExt cx="2344363" cy="1099726"/>
          </a:xfrm>
        </p:grpSpPr>
        <p:sp>
          <p:nvSpPr>
            <p:cNvPr id="778" name="売上"/>
            <p:cNvSpPr/>
            <p:nvPr/>
          </p:nvSpPr>
          <p:spPr>
            <a:xfrm>
              <a:off x="14194611" y="5430123"/>
              <a:ext cx="2090363" cy="845726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779" name="売上"/>
            <p:cNvSpPr/>
            <p:nvPr/>
          </p:nvSpPr>
          <p:spPr>
            <a:xfrm>
              <a:off x="14321611" y="5557123"/>
              <a:ext cx="2090363" cy="845726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780" name="売上"/>
            <p:cNvSpPr/>
            <p:nvPr/>
          </p:nvSpPr>
          <p:spPr>
            <a:xfrm>
              <a:off x="14448611" y="5684123"/>
              <a:ext cx="2090363" cy="845726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</p:grpSp>
      <p:grpSp>
        <p:nvGrpSpPr>
          <p:cNvPr id="788" name="グループ"/>
          <p:cNvGrpSpPr/>
          <p:nvPr/>
        </p:nvGrpSpPr>
        <p:grpSpPr>
          <a:xfrm>
            <a:off x="11229360" y="2442375"/>
            <a:ext cx="2344362" cy="1099725"/>
            <a:chOff x="0" y="0"/>
            <a:chExt cx="2344361" cy="1099723"/>
          </a:xfrm>
        </p:grpSpPr>
        <p:sp>
          <p:nvSpPr>
            <p:cNvPr id="785" name="期間収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  <p:sp>
          <p:nvSpPr>
            <p:cNvPr id="786" name="期間収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  <p:sp>
          <p:nvSpPr>
            <p:cNvPr id="787" name="T＆M収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rPr dirty="0" err="1"/>
                <a:t>T＆M収益</a:t>
              </a:r>
              <a:endParaRPr dirty="0"/>
            </a:p>
          </p:txBody>
        </p:sp>
      </p:grpSp>
      <p:cxnSp>
        <p:nvCxnSpPr>
          <p:cNvPr id="762" name="接続の線"/>
          <p:cNvCxnSpPr>
            <a:cxnSpLocks/>
            <a:stCxn id="765" idx="3"/>
            <a:endCxn id="763" idx="1"/>
          </p:cNvCxnSpPr>
          <p:nvPr/>
        </p:nvCxnSpPr>
        <p:spPr>
          <a:xfrm flipV="1">
            <a:off x="10602122" y="3996575"/>
            <a:ext cx="3719489" cy="198341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1" name="接続の線">
            <a:extLst>
              <a:ext uri="{FF2B5EF4-FFF2-40B4-BE49-F238E27FC236}">
                <a16:creationId xmlns:a16="http://schemas.microsoft.com/office/drawing/2014/main" id="{89290528-A713-4281-8281-624D654429AB}"/>
              </a:ext>
            </a:extLst>
          </p:cNvPr>
          <p:cNvCxnSpPr>
            <a:cxnSpLocks/>
            <a:stCxn id="780" idx="0"/>
            <a:endCxn id="787" idx="2"/>
          </p:cNvCxnSpPr>
          <p:nvPr/>
        </p:nvCxnSpPr>
        <p:spPr>
          <a:xfrm flipH="1" flipV="1">
            <a:off x="12528542" y="3542101"/>
            <a:ext cx="2965251" cy="214202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798" name="グループ"/>
          <p:cNvGrpSpPr/>
          <p:nvPr/>
        </p:nvGrpSpPr>
        <p:grpSpPr>
          <a:xfrm>
            <a:off x="11229360" y="3996575"/>
            <a:ext cx="2344362" cy="1099724"/>
            <a:chOff x="0" y="0"/>
            <a:chExt cx="2344361" cy="1099723"/>
          </a:xfrm>
        </p:grpSpPr>
        <p:sp>
          <p:nvSpPr>
            <p:cNvPr id="795" name="期間収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  <p:sp>
          <p:nvSpPr>
            <p:cNvPr id="796" name="期間収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  <p:sp>
          <p:nvSpPr>
            <p:cNvPr id="797" name="期間収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</p:grpSp>
      <p:cxnSp>
        <p:nvCxnSpPr>
          <p:cNvPr id="69" name="接続の線">
            <a:extLst>
              <a:ext uri="{FF2B5EF4-FFF2-40B4-BE49-F238E27FC236}">
                <a16:creationId xmlns:a16="http://schemas.microsoft.com/office/drawing/2014/main" id="{34A72292-DA8C-485C-B358-5AD21CF2E69B}"/>
              </a:ext>
            </a:extLst>
          </p:cNvPr>
          <p:cNvCxnSpPr>
            <a:cxnSpLocks/>
            <a:stCxn id="780" idx="0"/>
            <a:endCxn id="797" idx="2"/>
          </p:cNvCxnSpPr>
          <p:nvPr/>
        </p:nvCxnSpPr>
        <p:spPr>
          <a:xfrm flipH="1" flipV="1">
            <a:off x="12528542" y="5096300"/>
            <a:ext cx="2965251" cy="58782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764" name="見積"/>
          <p:cNvSpPr/>
          <p:nvPr/>
        </p:nvSpPr>
        <p:spPr>
          <a:xfrm>
            <a:off x="5569995" y="555712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見積</a:t>
            </a:r>
            <a:endParaRPr dirty="0"/>
          </a:p>
        </p:txBody>
      </p:sp>
      <p:sp>
        <p:nvSpPr>
          <p:cNvPr id="765" name="受注"/>
          <p:cNvSpPr/>
          <p:nvPr/>
        </p:nvSpPr>
        <p:spPr>
          <a:xfrm>
            <a:off x="8511760" y="555712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sp>
        <p:nvSpPr>
          <p:cNvPr id="766" name="会計"/>
          <p:cNvSpPr/>
          <p:nvPr/>
        </p:nvSpPr>
        <p:spPr>
          <a:xfrm>
            <a:off x="19881009" y="6919062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767" name="接続の線"/>
          <p:cNvCxnSpPr>
            <a:cxnSpLocks/>
            <a:stCxn id="765" idx="1"/>
            <a:endCxn id="764" idx="3"/>
          </p:cNvCxnSpPr>
          <p:nvPr/>
        </p:nvCxnSpPr>
        <p:spPr>
          <a:xfrm flipH="1">
            <a:off x="7660357" y="5979986"/>
            <a:ext cx="85140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768" name="債権"/>
          <p:cNvSpPr/>
          <p:nvPr/>
        </p:nvSpPr>
        <p:spPr>
          <a:xfrm>
            <a:off x="18835830" y="555712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769" name="債務"/>
          <p:cNvSpPr/>
          <p:nvPr/>
        </p:nvSpPr>
        <p:spPr>
          <a:xfrm>
            <a:off x="18835830" y="8763110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771" name="接続の線"/>
          <p:cNvCxnSpPr>
            <a:cxnSpLocks/>
            <a:stCxn id="769" idx="0"/>
          </p:cNvCxnSpPr>
          <p:nvPr/>
        </p:nvCxnSpPr>
        <p:spPr>
          <a:xfrm flipV="1">
            <a:off x="19881011" y="8246897"/>
            <a:ext cx="370637" cy="51621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808" name="接続の線"/>
          <p:cNvSpPr/>
          <p:nvPr/>
        </p:nvSpPr>
        <p:spPr>
          <a:xfrm>
            <a:off x="19881009" y="6409214"/>
            <a:ext cx="370639" cy="4875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773" name="入金予定"/>
          <p:cNvSpPr/>
          <p:nvPr/>
        </p:nvSpPr>
        <p:spPr>
          <a:xfrm>
            <a:off x="18835828" y="3573712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774" name="支払予定"/>
          <p:cNvSpPr/>
          <p:nvPr/>
        </p:nvSpPr>
        <p:spPr>
          <a:xfrm>
            <a:off x="18835830" y="1077810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775" name="接続の線"/>
          <p:cNvCxnSpPr>
            <a:cxnSpLocks/>
            <a:stCxn id="769" idx="2"/>
            <a:endCxn id="774" idx="0"/>
          </p:cNvCxnSpPr>
          <p:nvPr/>
        </p:nvCxnSpPr>
        <p:spPr>
          <a:xfrm>
            <a:off x="19881011" y="9608835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76" name="接続の線"/>
          <p:cNvCxnSpPr>
            <a:cxnSpLocks/>
            <a:stCxn id="773" idx="2"/>
            <a:endCxn id="768" idx="0"/>
          </p:cNvCxnSpPr>
          <p:nvPr/>
        </p:nvCxnSpPr>
        <p:spPr>
          <a:xfrm>
            <a:off x="19881009" y="4419437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777" name="4"/>
          <p:cNvSpPr txBox="1"/>
          <p:nvPr/>
        </p:nvSpPr>
        <p:spPr>
          <a:xfrm>
            <a:off x="1499006" y="594518"/>
            <a:ext cx="385573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4</a:t>
            </a:r>
          </a:p>
        </p:txBody>
      </p:sp>
      <p:cxnSp>
        <p:nvCxnSpPr>
          <p:cNvPr id="784" name="接続の線"/>
          <p:cNvCxnSpPr>
            <a:cxnSpLocks/>
            <a:stCxn id="763" idx="3"/>
            <a:endCxn id="773" idx="1"/>
          </p:cNvCxnSpPr>
          <p:nvPr/>
        </p:nvCxnSpPr>
        <p:spPr>
          <a:xfrm>
            <a:off x="16411973" y="3996575"/>
            <a:ext cx="2423855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789" name="納品"/>
          <p:cNvSpPr/>
          <p:nvPr/>
        </p:nvSpPr>
        <p:spPr>
          <a:xfrm>
            <a:off x="11356360" y="555712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納品</a:t>
            </a:r>
          </a:p>
        </p:txBody>
      </p:sp>
      <p:cxnSp>
        <p:nvCxnSpPr>
          <p:cNvPr id="790" name="接続の線"/>
          <p:cNvCxnSpPr>
            <a:cxnSpLocks/>
            <a:stCxn id="789" idx="1"/>
          </p:cNvCxnSpPr>
          <p:nvPr/>
        </p:nvCxnSpPr>
        <p:spPr>
          <a:xfrm flipH="1">
            <a:off x="10608450" y="5979986"/>
            <a:ext cx="747910" cy="2432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91" name="接続の線"/>
          <p:cNvCxnSpPr>
            <a:cxnSpLocks/>
            <a:endCxn id="763" idx="2"/>
          </p:cNvCxnSpPr>
          <p:nvPr/>
        </p:nvCxnSpPr>
        <p:spPr>
          <a:xfrm flipV="1">
            <a:off x="13453072" y="4419437"/>
            <a:ext cx="1913720" cy="152957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805" name="グループ"/>
          <p:cNvGrpSpPr/>
          <p:nvPr/>
        </p:nvGrpSpPr>
        <p:grpSpPr>
          <a:xfrm>
            <a:off x="7973253" y="8472863"/>
            <a:ext cx="3167375" cy="1426221"/>
            <a:chOff x="0" y="0"/>
            <a:chExt cx="3167374" cy="1426219"/>
          </a:xfrm>
        </p:grpSpPr>
        <p:sp>
          <p:nvSpPr>
            <p:cNvPr id="802" name="調達"/>
            <p:cNvSpPr/>
            <p:nvPr/>
          </p:nvSpPr>
          <p:spPr>
            <a:xfrm>
              <a:off x="0" y="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803" name="調達"/>
            <p:cNvSpPr/>
            <p:nvPr/>
          </p:nvSpPr>
          <p:spPr>
            <a:xfrm>
              <a:off x="127000" y="127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804" name="調達"/>
            <p:cNvSpPr/>
            <p:nvPr/>
          </p:nvSpPr>
          <p:spPr>
            <a:xfrm>
              <a:off x="254000" y="254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</p:grpSp>
      <p:cxnSp>
        <p:nvCxnSpPr>
          <p:cNvPr id="50" name="接続の線">
            <a:extLst>
              <a:ext uri="{FF2B5EF4-FFF2-40B4-BE49-F238E27FC236}">
                <a16:creationId xmlns:a16="http://schemas.microsoft.com/office/drawing/2014/main" id="{78559ED1-FCB0-4F53-AF2F-3B05CFBD252D}"/>
              </a:ext>
            </a:extLst>
          </p:cNvPr>
          <p:cNvCxnSpPr>
            <a:cxnSpLocks/>
            <a:stCxn id="797" idx="1"/>
            <a:endCxn id="765" idx="0"/>
          </p:cNvCxnSpPr>
          <p:nvPr/>
        </p:nvCxnSpPr>
        <p:spPr>
          <a:xfrm flipH="1">
            <a:off x="9556941" y="4673438"/>
            <a:ext cx="1926419" cy="88368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3" name="接続の線">
            <a:extLst>
              <a:ext uri="{FF2B5EF4-FFF2-40B4-BE49-F238E27FC236}">
                <a16:creationId xmlns:a16="http://schemas.microsoft.com/office/drawing/2014/main" id="{0534AB77-A2F2-4AA2-BD43-247562418D08}"/>
              </a:ext>
            </a:extLst>
          </p:cNvPr>
          <p:cNvCxnSpPr>
            <a:cxnSpLocks/>
            <a:stCxn id="763" idx="0"/>
            <a:endCxn id="787" idx="3"/>
          </p:cNvCxnSpPr>
          <p:nvPr/>
        </p:nvCxnSpPr>
        <p:spPr>
          <a:xfrm flipH="1" flipV="1">
            <a:off x="13573723" y="3119238"/>
            <a:ext cx="1793069" cy="45447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8" name="接続の線">
            <a:extLst>
              <a:ext uri="{FF2B5EF4-FFF2-40B4-BE49-F238E27FC236}">
                <a16:creationId xmlns:a16="http://schemas.microsoft.com/office/drawing/2014/main" id="{6E592A97-D7FE-4C87-B665-4B8AF94719F2}"/>
              </a:ext>
            </a:extLst>
          </p:cNvPr>
          <p:cNvCxnSpPr>
            <a:cxnSpLocks/>
            <a:stCxn id="768" idx="1"/>
            <a:endCxn id="780" idx="3"/>
          </p:cNvCxnSpPr>
          <p:nvPr/>
        </p:nvCxnSpPr>
        <p:spPr>
          <a:xfrm flipH="1">
            <a:off x="16538974" y="5979986"/>
            <a:ext cx="2296856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0" name="接続の線">
            <a:extLst>
              <a:ext uri="{FF2B5EF4-FFF2-40B4-BE49-F238E27FC236}">
                <a16:creationId xmlns:a16="http://schemas.microsoft.com/office/drawing/2014/main" id="{0366EF43-6EC8-4CF5-BB45-D2D11F8D9E42}"/>
              </a:ext>
            </a:extLst>
          </p:cNvPr>
          <p:cNvCxnSpPr>
            <a:cxnSpLocks/>
            <a:stCxn id="780" idx="1"/>
            <a:endCxn id="789" idx="3"/>
          </p:cNvCxnSpPr>
          <p:nvPr/>
        </p:nvCxnSpPr>
        <p:spPr>
          <a:xfrm flipH="1" flipV="1">
            <a:off x="13446722" y="5979986"/>
            <a:ext cx="1001889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7" name="接続の線">
            <a:extLst>
              <a:ext uri="{FF2B5EF4-FFF2-40B4-BE49-F238E27FC236}">
                <a16:creationId xmlns:a16="http://schemas.microsoft.com/office/drawing/2014/main" id="{3B31D7B1-EF74-4702-BA9E-4A02644B7256}"/>
              </a:ext>
            </a:extLst>
          </p:cNvPr>
          <p:cNvCxnSpPr>
            <a:cxnSpLocks/>
            <a:stCxn id="774" idx="1"/>
            <a:endCxn id="804" idx="3"/>
          </p:cNvCxnSpPr>
          <p:nvPr/>
        </p:nvCxnSpPr>
        <p:spPr>
          <a:xfrm flipH="1" flipV="1">
            <a:off x="11140629" y="9312974"/>
            <a:ext cx="7695201" cy="188799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8" name="接続の線">
            <a:extLst>
              <a:ext uri="{FF2B5EF4-FFF2-40B4-BE49-F238E27FC236}">
                <a16:creationId xmlns:a16="http://schemas.microsoft.com/office/drawing/2014/main" id="{F61C7E21-43ED-488D-A0C8-81FFD320A913}"/>
              </a:ext>
            </a:extLst>
          </p:cNvPr>
          <p:cNvCxnSpPr>
            <a:cxnSpLocks/>
            <a:stCxn id="804" idx="0"/>
            <a:endCxn id="765" idx="2"/>
          </p:cNvCxnSpPr>
          <p:nvPr/>
        </p:nvCxnSpPr>
        <p:spPr>
          <a:xfrm flipH="1" flipV="1">
            <a:off x="9556941" y="6402848"/>
            <a:ext cx="127000" cy="232401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9" name="接続の線">
            <a:extLst>
              <a:ext uri="{FF2B5EF4-FFF2-40B4-BE49-F238E27FC236}">
                <a16:creationId xmlns:a16="http://schemas.microsoft.com/office/drawing/2014/main" id="{E72CA2E0-8B26-458F-8063-B88AB08163B5}"/>
              </a:ext>
            </a:extLst>
          </p:cNvPr>
          <p:cNvCxnSpPr>
            <a:cxnSpLocks/>
            <a:stCxn id="769" idx="1"/>
            <a:endCxn id="804" idx="3"/>
          </p:cNvCxnSpPr>
          <p:nvPr/>
        </p:nvCxnSpPr>
        <p:spPr>
          <a:xfrm flipH="1">
            <a:off x="11140629" y="9185973"/>
            <a:ext cx="7695201" cy="12700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4" name="接続の線">
            <a:extLst>
              <a:ext uri="{FF2B5EF4-FFF2-40B4-BE49-F238E27FC236}">
                <a16:creationId xmlns:a16="http://schemas.microsoft.com/office/drawing/2014/main" id="{259E8F0A-E0D7-4694-99F6-E16FC7D1466A}"/>
              </a:ext>
            </a:extLst>
          </p:cNvPr>
          <p:cNvCxnSpPr>
            <a:cxnSpLocks/>
            <a:stCxn id="787" idx="1"/>
            <a:endCxn id="765" idx="0"/>
          </p:cNvCxnSpPr>
          <p:nvPr/>
        </p:nvCxnSpPr>
        <p:spPr>
          <a:xfrm flipH="1">
            <a:off x="9556941" y="3119238"/>
            <a:ext cx="1926419" cy="243788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案件"/>
          <p:cNvSpPr/>
          <p:nvPr/>
        </p:nvSpPr>
        <p:spPr>
          <a:xfrm>
            <a:off x="1505356" y="1725564"/>
            <a:ext cx="16251961" cy="10264872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rPr dirty="0" err="1"/>
              <a:t>案件</a:t>
            </a:r>
            <a:endParaRPr dirty="0"/>
          </a:p>
        </p:txBody>
      </p:sp>
      <p:sp>
        <p:nvSpPr>
          <p:cNvPr id="821" name="請求"/>
          <p:cNvSpPr/>
          <p:nvPr/>
        </p:nvSpPr>
        <p:spPr>
          <a:xfrm>
            <a:off x="11356245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822" name="見積"/>
          <p:cNvSpPr/>
          <p:nvPr/>
        </p:nvSpPr>
        <p:spPr>
          <a:xfrm>
            <a:off x="26967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sp>
        <p:nvSpPr>
          <p:cNvPr id="823" name="売上"/>
          <p:cNvSpPr/>
          <p:nvPr/>
        </p:nvSpPr>
        <p:spPr>
          <a:xfrm>
            <a:off x="1135624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売上</a:t>
            </a:r>
            <a:endParaRPr dirty="0"/>
          </a:p>
        </p:txBody>
      </p:sp>
      <p:sp>
        <p:nvSpPr>
          <p:cNvPr id="824" name="納品"/>
          <p:cNvSpPr/>
          <p:nvPr/>
        </p:nvSpPr>
        <p:spPr>
          <a:xfrm>
            <a:off x="8469741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納品</a:t>
            </a:r>
          </a:p>
        </p:txBody>
      </p:sp>
      <p:sp>
        <p:nvSpPr>
          <p:cNvPr id="825" name="受注"/>
          <p:cNvSpPr/>
          <p:nvPr/>
        </p:nvSpPr>
        <p:spPr>
          <a:xfrm>
            <a:off x="558323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cxnSp>
        <p:nvCxnSpPr>
          <p:cNvPr id="826" name="接続の線"/>
          <p:cNvCxnSpPr>
            <a:cxnSpLocks/>
            <a:stCxn id="824" idx="1"/>
            <a:endCxn id="825" idx="3"/>
          </p:cNvCxnSpPr>
          <p:nvPr/>
        </p:nvCxnSpPr>
        <p:spPr>
          <a:xfrm flipH="1">
            <a:off x="7673597" y="5206212"/>
            <a:ext cx="796144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827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828" name="接続の線"/>
          <p:cNvCxnSpPr>
            <a:cxnSpLocks/>
            <a:stCxn id="824" idx="3"/>
            <a:endCxn id="823" idx="1"/>
          </p:cNvCxnSpPr>
          <p:nvPr/>
        </p:nvCxnSpPr>
        <p:spPr>
          <a:xfrm>
            <a:off x="10560103" y="5206212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29" name="接続の線"/>
          <p:cNvCxnSpPr>
            <a:cxnSpLocks/>
            <a:stCxn id="825" idx="1"/>
            <a:endCxn id="822" idx="3"/>
          </p:cNvCxnSpPr>
          <p:nvPr/>
        </p:nvCxnSpPr>
        <p:spPr>
          <a:xfrm flipH="1">
            <a:off x="4787092" y="520621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831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832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833" name="接続の線"/>
          <p:cNvCxnSpPr>
            <a:cxnSpLocks/>
            <a:stCxn id="823" idx="3"/>
            <a:endCxn id="831" idx="1"/>
          </p:cNvCxnSpPr>
          <p:nvPr/>
        </p:nvCxnSpPr>
        <p:spPr>
          <a:xfrm>
            <a:off x="13446607" y="5206212"/>
            <a:ext cx="538922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35" name="接続の線"/>
          <p:cNvCxnSpPr>
            <a:cxnSpLocks/>
            <a:stCxn id="832" idx="0"/>
          </p:cNvCxnSpPr>
          <p:nvPr/>
        </p:nvCxnSpPr>
        <p:spPr>
          <a:xfrm flipV="1">
            <a:off x="19881011" y="7473123"/>
            <a:ext cx="370637" cy="51621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872" name="接続の線"/>
          <p:cNvSpPr/>
          <p:nvPr/>
        </p:nvSpPr>
        <p:spPr>
          <a:xfrm>
            <a:off x="20054545" y="5635440"/>
            <a:ext cx="197103" cy="4875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837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838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839" name="接続の線"/>
          <p:cNvCxnSpPr>
            <a:cxnSpLocks/>
            <a:stCxn id="832" idx="2"/>
            <a:endCxn id="838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40" name="接続の線"/>
          <p:cNvCxnSpPr>
            <a:cxnSpLocks/>
            <a:stCxn id="837" idx="2"/>
            <a:endCxn id="831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841" name="5-1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5-1</a:t>
            </a:r>
          </a:p>
        </p:txBody>
      </p:sp>
      <p:sp>
        <p:nvSpPr>
          <p:cNvPr id="842" name="制作指図"/>
          <p:cNvSpPr/>
          <p:nvPr/>
        </p:nvSpPr>
        <p:spPr>
          <a:xfrm>
            <a:off x="8469741" y="638634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制作指図</a:t>
            </a:r>
          </a:p>
        </p:txBody>
      </p:sp>
      <p:cxnSp>
        <p:nvCxnSpPr>
          <p:cNvPr id="843" name="接続の線"/>
          <p:cNvCxnSpPr>
            <a:cxnSpLocks/>
            <a:stCxn id="825" idx="2"/>
            <a:endCxn id="842" idx="1"/>
          </p:cNvCxnSpPr>
          <p:nvPr/>
        </p:nvCxnSpPr>
        <p:spPr>
          <a:xfrm>
            <a:off x="6628416" y="5629074"/>
            <a:ext cx="1841325" cy="118013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849" name="グループ"/>
          <p:cNvGrpSpPr/>
          <p:nvPr/>
        </p:nvGrpSpPr>
        <p:grpSpPr>
          <a:xfrm>
            <a:off x="5044729" y="9714085"/>
            <a:ext cx="3167375" cy="1426221"/>
            <a:chOff x="0" y="0"/>
            <a:chExt cx="3167374" cy="1426219"/>
          </a:xfrm>
        </p:grpSpPr>
        <p:sp>
          <p:nvSpPr>
            <p:cNvPr id="846" name="調達"/>
            <p:cNvSpPr/>
            <p:nvPr/>
          </p:nvSpPr>
          <p:spPr>
            <a:xfrm>
              <a:off x="0" y="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847" name="調達"/>
            <p:cNvSpPr/>
            <p:nvPr/>
          </p:nvSpPr>
          <p:spPr>
            <a:xfrm>
              <a:off x="127000" y="127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848" name="調達"/>
            <p:cNvSpPr/>
            <p:nvPr/>
          </p:nvSpPr>
          <p:spPr>
            <a:xfrm>
              <a:off x="254000" y="254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</p:grpSp>
      <p:cxnSp>
        <p:nvCxnSpPr>
          <p:cNvPr id="850" name="接続の線"/>
          <p:cNvCxnSpPr>
            <a:cxnSpLocks/>
            <a:stCxn id="824" idx="2"/>
            <a:endCxn id="842" idx="0"/>
          </p:cNvCxnSpPr>
          <p:nvPr/>
        </p:nvCxnSpPr>
        <p:spPr>
          <a:xfrm>
            <a:off x="9514922" y="5629074"/>
            <a:ext cx="0" cy="75726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854" name="グループ"/>
          <p:cNvGrpSpPr/>
          <p:nvPr/>
        </p:nvGrpSpPr>
        <p:grpSpPr>
          <a:xfrm>
            <a:off x="8342741" y="8291548"/>
            <a:ext cx="2344362" cy="1099725"/>
            <a:chOff x="0" y="0"/>
            <a:chExt cx="2344361" cy="1099723"/>
          </a:xfrm>
        </p:grpSpPr>
        <p:sp>
          <p:nvSpPr>
            <p:cNvPr id="851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852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853" name="配員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</p:grpSp>
      <p:sp>
        <p:nvSpPr>
          <p:cNvPr id="855" name="原価計算票"/>
          <p:cNvSpPr/>
          <p:nvPr/>
        </p:nvSpPr>
        <p:spPr>
          <a:xfrm>
            <a:off x="15414931" y="638634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原価計算票</a:t>
            </a:r>
          </a:p>
        </p:txBody>
      </p:sp>
      <p:cxnSp>
        <p:nvCxnSpPr>
          <p:cNvPr id="856" name="接続の線"/>
          <p:cNvCxnSpPr>
            <a:cxnSpLocks/>
            <a:stCxn id="855" idx="1"/>
            <a:endCxn id="842" idx="3"/>
          </p:cNvCxnSpPr>
          <p:nvPr/>
        </p:nvCxnSpPr>
        <p:spPr>
          <a:xfrm flipH="1">
            <a:off x="10560103" y="6809206"/>
            <a:ext cx="4854828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57" name="接続の線"/>
          <p:cNvCxnSpPr>
            <a:cxnSpLocks/>
            <a:stCxn id="855" idx="3"/>
          </p:cNvCxnSpPr>
          <p:nvPr/>
        </p:nvCxnSpPr>
        <p:spPr>
          <a:xfrm>
            <a:off x="17505294" y="6809206"/>
            <a:ext cx="2375715" cy="4879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864" name="グループ"/>
          <p:cNvGrpSpPr/>
          <p:nvPr/>
        </p:nvGrpSpPr>
        <p:grpSpPr>
          <a:xfrm>
            <a:off x="11019819" y="8291548"/>
            <a:ext cx="2344362" cy="1099725"/>
            <a:chOff x="0" y="0"/>
            <a:chExt cx="2344361" cy="1099723"/>
          </a:xfrm>
        </p:grpSpPr>
        <p:sp>
          <p:nvSpPr>
            <p:cNvPr id="861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862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863" name="タイムチャージ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タイムチャージ</a:t>
              </a:r>
            </a:p>
          </p:txBody>
        </p:sp>
      </p:grpSp>
      <p:grpSp>
        <p:nvGrpSpPr>
          <p:cNvPr id="870" name="グループ"/>
          <p:cNvGrpSpPr/>
          <p:nvPr/>
        </p:nvGrpSpPr>
        <p:grpSpPr>
          <a:xfrm>
            <a:off x="13064219" y="7312475"/>
            <a:ext cx="2344362" cy="1099725"/>
            <a:chOff x="0" y="0"/>
            <a:chExt cx="2344361" cy="1099723"/>
          </a:xfrm>
        </p:grpSpPr>
        <p:sp>
          <p:nvSpPr>
            <p:cNvPr id="867" name="検収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868" name="検収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869" name="経費精算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経費精算</a:t>
              </a:r>
            </a:p>
          </p:txBody>
        </p:sp>
      </p:grpSp>
      <p:cxnSp>
        <p:nvCxnSpPr>
          <p:cNvPr id="63" name="接続の線">
            <a:extLst>
              <a:ext uri="{FF2B5EF4-FFF2-40B4-BE49-F238E27FC236}">
                <a16:creationId xmlns:a16="http://schemas.microsoft.com/office/drawing/2014/main" id="{F5D6F9C2-452D-4817-ACBD-7BAAB90C39D6}"/>
              </a:ext>
            </a:extLst>
          </p:cNvPr>
          <p:cNvCxnSpPr>
            <a:cxnSpLocks/>
            <a:stCxn id="825" idx="2"/>
            <a:endCxn id="848" idx="0"/>
          </p:cNvCxnSpPr>
          <p:nvPr/>
        </p:nvCxnSpPr>
        <p:spPr>
          <a:xfrm>
            <a:off x="6628416" y="5629074"/>
            <a:ext cx="127001" cy="433901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6" name="接続の線">
            <a:extLst>
              <a:ext uri="{FF2B5EF4-FFF2-40B4-BE49-F238E27FC236}">
                <a16:creationId xmlns:a16="http://schemas.microsoft.com/office/drawing/2014/main" id="{A73C2BD4-95E0-45D7-ABCD-05D4BE644B97}"/>
              </a:ext>
            </a:extLst>
          </p:cNvPr>
          <p:cNvCxnSpPr>
            <a:cxnSpLocks/>
            <a:stCxn id="842" idx="2"/>
            <a:endCxn id="853" idx="0"/>
          </p:cNvCxnSpPr>
          <p:nvPr/>
        </p:nvCxnSpPr>
        <p:spPr>
          <a:xfrm>
            <a:off x="9514922" y="7232068"/>
            <a:ext cx="127001" cy="131348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7" name="接続の線">
            <a:extLst>
              <a:ext uri="{FF2B5EF4-FFF2-40B4-BE49-F238E27FC236}">
                <a16:creationId xmlns:a16="http://schemas.microsoft.com/office/drawing/2014/main" id="{E7698E16-6A48-4E2B-BCD8-43C90AE185F7}"/>
              </a:ext>
            </a:extLst>
          </p:cNvPr>
          <p:cNvCxnSpPr>
            <a:cxnSpLocks/>
            <a:stCxn id="842" idx="1"/>
            <a:endCxn id="848" idx="0"/>
          </p:cNvCxnSpPr>
          <p:nvPr/>
        </p:nvCxnSpPr>
        <p:spPr>
          <a:xfrm flipH="1">
            <a:off x="6755417" y="6809206"/>
            <a:ext cx="1714324" cy="315887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5" name="接続の線">
            <a:extLst>
              <a:ext uri="{FF2B5EF4-FFF2-40B4-BE49-F238E27FC236}">
                <a16:creationId xmlns:a16="http://schemas.microsoft.com/office/drawing/2014/main" id="{A3439083-D52C-4324-A577-C446BBA5B8A2}"/>
              </a:ext>
            </a:extLst>
          </p:cNvPr>
          <p:cNvCxnSpPr>
            <a:cxnSpLocks/>
            <a:stCxn id="848" idx="3"/>
            <a:endCxn id="838" idx="1"/>
          </p:cNvCxnSpPr>
          <p:nvPr/>
        </p:nvCxnSpPr>
        <p:spPr>
          <a:xfrm flipV="1">
            <a:off x="8212105" y="10427196"/>
            <a:ext cx="10623725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6" name="接続の線">
            <a:extLst>
              <a:ext uri="{FF2B5EF4-FFF2-40B4-BE49-F238E27FC236}">
                <a16:creationId xmlns:a16="http://schemas.microsoft.com/office/drawing/2014/main" id="{DC61FF28-689F-428C-9AC2-92FCB4702949}"/>
              </a:ext>
            </a:extLst>
          </p:cNvPr>
          <p:cNvCxnSpPr>
            <a:cxnSpLocks/>
            <a:stCxn id="832" idx="1"/>
            <a:endCxn id="869" idx="3"/>
          </p:cNvCxnSpPr>
          <p:nvPr/>
        </p:nvCxnSpPr>
        <p:spPr>
          <a:xfrm flipH="1" flipV="1">
            <a:off x="15408582" y="7989338"/>
            <a:ext cx="3427248" cy="42286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7" name="接続の線">
            <a:extLst>
              <a:ext uri="{FF2B5EF4-FFF2-40B4-BE49-F238E27FC236}">
                <a16:creationId xmlns:a16="http://schemas.microsoft.com/office/drawing/2014/main" id="{65C0B6EB-9FEC-4DF4-8891-9B9A2BD19DEE}"/>
              </a:ext>
            </a:extLst>
          </p:cNvPr>
          <p:cNvCxnSpPr>
            <a:cxnSpLocks/>
            <a:stCxn id="848" idx="3"/>
            <a:endCxn id="832" idx="1"/>
          </p:cNvCxnSpPr>
          <p:nvPr/>
        </p:nvCxnSpPr>
        <p:spPr>
          <a:xfrm flipV="1">
            <a:off x="8212105" y="8412199"/>
            <a:ext cx="10623725" cy="214199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9" name="接続の線">
            <a:extLst>
              <a:ext uri="{FF2B5EF4-FFF2-40B4-BE49-F238E27FC236}">
                <a16:creationId xmlns:a16="http://schemas.microsoft.com/office/drawing/2014/main" id="{89F82486-53C6-46C3-B903-AFE30852F253}"/>
              </a:ext>
            </a:extLst>
          </p:cNvPr>
          <p:cNvCxnSpPr>
            <a:cxnSpLocks/>
            <a:stCxn id="863" idx="1"/>
            <a:endCxn id="853" idx="3"/>
          </p:cNvCxnSpPr>
          <p:nvPr/>
        </p:nvCxnSpPr>
        <p:spPr>
          <a:xfrm flipH="1">
            <a:off x="10687104" y="8968411"/>
            <a:ext cx="586715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20" name="接続の線"/>
          <p:cNvCxnSpPr>
            <a:cxnSpLocks/>
            <a:stCxn id="824" idx="0"/>
            <a:endCxn id="821" idx="1"/>
          </p:cNvCxnSpPr>
          <p:nvPr/>
        </p:nvCxnSpPr>
        <p:spPr>
          <a:xfrm flipV="1">
            <a:off x="9514922" y="3222801"/>
            <a:ext cx="1841323" cy="1560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34" name="接続の線"/>
          <p:cNvCxnSpPr>
            <a:cxnSpLocks/>
            <a:stCxn id="821" idx="3"/>
            <a:endCxn id="837" idx="1"/>
          </p:cNvCxnSpPr>
          <p:nvPr/>
        </p:nvCxnSpPr>
        <p:spPr>
          <a:xfrm>
            <a:off x="13446607" y="3222801"/>
            <a:ext cx="5389221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8" name="接続の線">
            <a:extLst>
              <a:ext uri="{FF2B5EF4-FFF2-40B4-BE49-F238E27FC236}">
                <a16:creationId xmlns:a16="http://schemas.microsoft.com/office/drawing/2014/main" id="{1E5645A2-FC92-4C51-A3D5-84DDCE4641BC}"/>
              </a:ext>
            </a:extLst>
          </p:cNvPr>
          <p:cNvCxnSpPr>
            <a:cxnSpLocks/>
            <a:stCxn id="869" idx="1"/>
            <a:endCxn id="842" idx="3"/>
          </p:cNvCxnSpPr>
          <p:nvPr/>
        </p:nvCxnSpPr>
        <p:spPr>
          <a:xfrm flipH="1" flipV="1">
            <a:off x="10560103" y="6809206"/>
            <a:ext cx="2758116" cy="118013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案件"/>
          <p:cNvSpPr/>
          <p:nvPr/>
        </p:nvSpPr>
        <p:spPr>
          <a:xfrm>
            <a:off x="1538686" y="1504584"/>
            <a:ext cx="16251961" cy="10264872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rPr dirty="0" err="1"/>
              <a:t>案件</a:t>
            </a:r>
            <a:endParaRPr dirty="0"/>
          </a:p>
        </p:txBody>
      </p:sp>
      <p:sp>
        <p:nvSpPr>
          <p:cNvPr id="883" name="見積"/>
          <p:cNvSpPr/>
          <p:nvPr/>
        </p:nvSpPr>
        <p:spPr>
          <a:xfrm>
            <a:off x="26967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sp>
        <p:nvSpPr>
          <p:cNvPr id="884" name="受注"/>
          <p:cNvSpPr/>
          <p:nvPr/>
        </p:nvSpPr>
        <p:spPr>
          <a:xfrm>
            <a:off x="558323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sp>
        <p:nvSpPr>
          <p:cNvPr id="886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888" name="接続の線"/>
          <p:cNvCxnSpPr>
            <a:cxnSpLocks/>
            <a:stCxn id="884" idx="1"/>
            <a:endCxn id="883" idx="3"/>
          </p:cNvCxnSpPr>
          <p:nvPr/>
        </p:nvCxnSpPr>
        <p:spPr>
          <a:xfrm flipH="1">
            <a:off x="4787092" y="520621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890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891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894" name="接続の線"/>
          <p:cNvCxnSpPr>
            <a:cxnSpLocks/>
            <a:stCxn id="891" idx="0"/>
          </p:cNvCxnSpPr>
          <p:nvPr/>
        </p:nvCxnSpPr>
        <p:spPr>
          <a:xfrm flipV="1">
            <a:off x="19881011" y="7473123"/>
            <a:ext cx="502007" cy="51621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947" name="接続の線"/>
          <p:cNvSpPr/>
          <p:nvPr/>
        </p:nvSpPr>
        <p:spPr>
          <a:xfrm>
            <a:off x="19881009" y="5629074"/>
            <a:ext cx="370639" cy="4938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896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897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898" name="接続の線"/>
          <p:cNvCxnSpPr>
            <a:cxnSpLocks/>
            <a:stCxn id="891" idx="2"/>
            <a:endCxn id="897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99" name="接続の線"/>
          <p:cNvCxnSpPr>
            <a:cxnSpLocks/>
            <a:stCxn id="896" idx="2"/>
            <a:endCxn id="890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906" name="グループ"/>
          <p:cNvGrpSpPr/>
          <p:nvPr/>
        </p:nvGrpSpPr>
        <p:grpSpPr>
          <a:xfrm>
            <a:off x="5044729" y="9714085"/>
            <a:ext cx="3167375" cy="1426221"/>
            <a:chOff x="0" y="0"/>
            <a:chExt cx="3167374" cy="1426219"/>
          </a:xfrm>
        </p:grpSpPr>
        <p:sp>
          <p:nvSpPr>
            <p:cNvPr id="903" name="調達"/>
            <p:cNvSpPr/>
            <p:nvPr/>
          </p:nvSpPr>
          <p:spPr>
            <a:xfrm>
              <a:off x="0" y="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904" name="調達"/>
            <p:cNvSpPr/>
            <p:nvPr/>
          </p:nvSpPr>
          <p:spPr>
            <a:xfrm>
              <a:off x="127000" y="127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905" name="調達"/>
            <p:cNvSpPr/>
            <p:nvPr/>
          </p:nvSpPr>
          <p:spPr>
            <a:xfrm>
              <a:off x="254000" y="254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</p:grpSp>
      <p:grpSp>
        <p:nvGrpSpPr>
          <p:cNvPr id="911" name="グループ"/>
          <p:cNvGrpSpPr/>
          <p:nvPr/>
        </p:nvGrpSpPr>
        <p:grpSpPr>
          <a:xfrm>
            <a:off x="8342741" y="8291548"/>
            <a:ext cx="2344362" cy="1099725"/>
            <a:chOff x="0" y="0"/>
            <a:chExt cx="2344361" cy="1099723"/>
          </a:xfrm>
        </p:grpSpPr>
        <p:sp>
          <p:nvSpPr>
            <p:cNvPr id="908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909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910" name="配員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</p:grpSp>
      <p:sp>
        <p:nvSpPr>
          <p:cNvPr id="912" name="原価計算票"/>
          <p:cNvSpPr/>
          <p:nvPr/>
        </p:nvSpPr>
        <p:spPr>
          <a:xfrm>
            <a:off x="15414931" y="638634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原価計算票</a:t>
            </a:r>
          </a:p>
        </p:txBody>
      </p:sp>
      <p:cxnSp>
        <p:nvCxnSpPr>
          <p:cNvPr id="914" name="接続の線"/>
          <p:cNvCxnSpPr>
            <a:cxnSpLocks/>
            <a:stCxn id="912" idx="3"/>
          </p:cNvCxnSpPr>
          <p:nvPr/>
        </p:nvCxnSpPr>
        <p:spPr>
          <a:xfrm flipV="1">
            <a:off x="17505294" y="6809205"/>
            <a:ext cx="2375715" cy="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921" name="グループ"/>
          <p:cNvGrpSpPr/>
          <p:nvPr/>
        </p:nvGrpSpPr>
        <p:grpSpPr>
          <a:xfrm>
            <a:off x="11019819" y="8291548"/>
            <a:ext cx="2344362" cy="1099725"/>
            <a:chOff x="0" y="0"/>
            <a:chExt cx="2344361" cy="1099723"/>
          </a:xfrm>
        </p:grpSpPr>
        <p:sp>
          <p:nvSpPr>
            <p:cNvPr id="918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919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920" name="タイムチャージ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タイムチャージ</a:t>
              </a:r>
            </a:p>
          </p:txBody>
        </p:sp>
      </p:grpSp>
      <p:sp>
        <p:nvSpPr>
          <p:cNvPr id="924" name="5-2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5-2</a:t>
            </a:r>
          </a:p>
        </p:txBody>
      </p:sp>
      <p:grpSp>
        <p:nvGrpSpPr>
          <p:cNvPr id="928" name="グループ"/>
          <p:cNvGrpSpPr/>
          <p:nvPr/>
        </p:nvGrpSpPr>
        <p:grpSpPr>
          <a:xfrm>
            <a:off x="8342741" y="4656349"/>
            <a:ext cx="2344362" cy="1099725"/>
            <a:chOff x="0" y="0"/>
            <a:chExt cx="2344361" cy="1099723"/>
          </a:xfrm>
        </p:grpSpPr>
        <p:sp>
          <p:nvSpPr>
            <p:cNvPr id="925" name="納品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  <p:sp>
          <p:nvSpPr>
            <p:cNvPr id="926" name="納品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  <p:sp>
          <p:nvSpPr>
            <p:cNvPr id="927" name="納品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</p:grpSp>
      <p:grpSp>
        <p:nvGrpSpPr>
          <p:cNvPr id="932" name="グループ"/>
          <p:cNvGrpSpPr/>
          <p:nvPr/>
        </p:nvGrpSpPr>
        <p:grpSpPr>
          <a:xfrm>
            <a:off x="11356245" y="4656349"/>
            <a:ext cx="2344362" cy="1099725"/>
            <a:chOff x="0" y="0"/>
            <a:chExt cx="2344361" cy="1099723"/>
          </a:xfrm>
        </p:grpSpPr>
        <p:sp>
          <p:nvSpPr>
            <p:cNvPr id="929" name="売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930" name="売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931" name="売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</p:grpSp>
      <p:sp>
        <p:nvSpPr>
          <p:cNvPr id="933" name="請求"/>
          <p:cNvSpPr/>
          <p:nvPr/>
        </p:nvSpPr>
        <p:spPr>
          <a:xfrm>
            <a:off x="11483245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grpSp>
        <p:nvGrpSpPr>
          <p:cNvPr id="937" name="グループ"/>
          <p:cNvGrpSpPr/>
          <p:nvPr/>
        </p:nvGrpSpPr>
        <p:grpSpPr>
          <a:xfrm>
            <a:off x="8342741" y="6259343"/>
            <a:ext cx="2344362" cy="1099725"/>
            <a:chOff x="0" y="0"/>
            <a:chExt cx="2344361" cy="1099723"/>
          </a:xfrm>
        </p:grpSpPr>
        <p:sp>
          <p:nvSpPr>
            <p:cNvPr id="934" name="制作指図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制作指図</a:t>
              </a:r>
            </a:p>
          </p:txBody>
        </p:sp>
        <p:sp>
          <p:nvSpPr>
            <p:cNvPr id="935" name="制作指図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制作指図</a:t>
              </a:r>
            </a:p>
          </p:txBody>
        </p:sp>
        <p:sp>
          <p:nvSpPr>
            <p:cNvPr id="936" name="制作指図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制作指図</a:t>
              </a:r>
            </a:p>
          </p:txBody>
        </p:sp>
      </p:grpSp>
      <p:grpSp>
        <p:nvGrpSpPr>
          <p:cNvPr id="941" name="グループ"/>
          <p:cNvGrpSpPr/>
          <p:nvPr/>
        </p:nvGrpSpPr>
        <p:grpSpPr>
          <a:xfrm>
            <a:off x="13064219" y="7312475"/>
            <a:ext cx="2344362" cy="1099725"/>
            <a:chOff x="0" y="0"/>
            <a:chExt cx="2344361" cy="1099723"/>
          </a:xfrm>
        </p:grpSpPr>
        <p:sp>
          <p:nvSpPr>
            <p:cNvPr id="938" name="検収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939" name="検収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940" name="経費精算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経費精算</a:t>
              </a:r>
            </a:p>
          </p:txBody>
        </p:sp>
      </p:grpSp>
      <p:cxnSp>
        <p:nvCxnSpPr>
          <p:cNvPr id="66" name="接続の線">
            <a:extLst>
              <a:ext uri="{FF2B5EF4-FFF2-40B4-BE49-F238E27FC236}">
                <a16:creationId xmlns:a16="http://schemas.microsoft.com/office/drawing/2014/main" id="{242009B4-78E4-44F3-BD19-7813A3B168E0}"/>
              </a:ext>
            </a:extLst>
          </p:cNvPr>
          <p:cNvCxnSpPr>
            <a:cxnSpLocks/>
            <a:stCxn id="927" idx="1"/>
          </p:cNvCxnSpPr>
          <p:nvPr/>
        </p:nvCxnSpPr>
        <p:spPr>
          <a:xfrm flipH="1" flipV="1">
            <a:off x="7673597" y="5206212"/>
            <a:ext cx="923144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7" name="接続の線">
            <a:extLst>
              <a:ext uri="{FF2B5EF4-FFF2-40B4-BE49-F238E27FC236}">
                <a16:creationId xmlns:a16="http://schemas.microsoft.com/office/drawing/2014/main" id="{A719926B-DAF2-4FFC-98BC-2F067D4A3E39}"/>
              </a:ext>
            </a:extLst>
          </p:cNvPr>
          <p:cNvCxnSpPr>
            <a:cxnSpLocks/>
            <a:stCxn id="931" idx="1"/>
            <a:endCxn id="927" idx="3"/>
          </p:cNvCxnSpPr>
          <p:nvPr/>
        </p:nvCxnSpPr>
        <p:spPr>
          <a:xfrm flipH="1">
            <a:off x="10687104" y="5333212"/>
            <a:ext cx="923141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8" name="接続の線">
            <a:extLst>
              <a:ext uri="{FF2B5EF4-FFF2-40B4-BE49-F238E27FC236}">
                <a16:creationId xmlns:a16="http://schemas.microsoft.com/office/drawing/2014/main" id="{F29C41F9-3B89-41B8-8B40-34C6DA2F0DC0}"/>
              </a:ext>
            </a:extLst>
          </p:cNvPr>
          <p:cNvCxnSpPr>
            <a:cxnSpLocks/>
            <a:stCxn id="936" idx="0"/>
            <a:endCxn id="927" idx="2"/>
          </p:cNvCxnSpPr>
          <p:nvPr/>
        </p:nvCxnSpPr>
        <p:spPr>
          <a:xfrm flipV="1">
            <a:off x="9641923" y="5756075"/>
            <a:ext cx="0" cy="75726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9" name="接続の線">
            <a:extLst>
              <a:ext uri="{FF2B5EF4-FFF2-40B4-BE49-F238E27FC236}">
                <a16:creationId xmlns:a16="http://schemas.microsoft.com/office/drawing/2014/main" id="{8B706729-D5FB-4FB8-ACA3-D44E03075858}"/>
              </a:ext>
            </a:extLst>
          </p:cNvPr>
          <p:cNvCxnSpPr>
            <a:cxnSpLocks/>
            <a:stCxn id="920" idx="1"/>
          </p:cNvCxnSpPr>
          <p:nvPr/>
        </p:nvCxnSpPr>
        <p:spPr>
          <a:xfrm flipH="1">
            <a:off x="10687105" y="8968411"/>
            <a:ext cx="586714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0" name="接続の線">
            <a:extLst>
              <a:ext uri="{FF2B5EF4-FFF2-40B4-BE49-F238E27FC236}">
                <a16:creationId xmlns:a16="http://schemas.microsoft.com/office/drawing/2014/main" id="{D61B48B0-231D-4FD3-8302-192CBAF34F48}"/>
              </a:ext>
            </a:extLst>
          </p:cNvPr>
          <p:cNvCxnSpPr>
            <a:cxnSpLocks/>
            <a:stCxn id="910" idx="0"/>
          </p:cNvCxnSpPr>
          <p:nvPr/>
        </p:nvCxnSpPr>
        <p:spPr>
          <a:xfrm flipV="1">
            <a:off x="9641923" y="7365434"/>
            <a:ext cx="0" cy="118011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1" name="接続の線">
            <a:extLst>
              <a:ext uri="{FF2B5EF4-FFF2-40B4-BE49-F238E27FC236}">
                <a16:creationId xmlns:a16="http://schemas.microsoft.com/office/drawing/2014/main" id="{2135CEB1-06A5-4F74-A104-12053CB7123D}"/>
              </a:ext>
            </a:extLst>
          </p:cNvPr>
          <p:cNvCxnSpPr>
            <a:cxnSpLocks/>
            <a:stCxn id="905" idx="0"/>
            <a:endCxn id="884" idx="2"/>
          </p:cNvCxnSpPr>
          <p:nvPr/>
        </p:nvCxnSpPr>
        <p:spPr>
          <a:xfrm flipH="1" flipV="1">
            <a:off x="6628416" y="5629074"/>
            <a:ext cx="127001" cy="433901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9" name="接続の線">
            <a:extLst>
              <a:ext uri="{FF2B5EF4-FFF2-40B4-BE49-F238E27FC236}">
                <a16:creationId xmlns:a16="http://schemas.microsoft.com/office/drawing/2014/main" id="{368F743D-4EDD-4961-B6E2-C1AD60CE0FE4}"/>
              </a:ext>
            </a:extLst>
          </p:cNvPr>
          <p:cNvCxnSpPr>
            <a:cxnSpLocks/>
            <a:stCxn id="936" idx="1"/>
            <a:endCxn id="884" idx="2"/>
          </p:cNvCxnSpPr>
          <p:nvPr/>
        </p:nvCxnSpPr>
        <p:spPr>
          <a:xfrm flipH="1" flipV="1">
            <a:off x="6628416" y="5629074"/>
            <a:ext cx="1968325" cy="130713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6" name="接続の線">
            <a:extLst>
              <a:ext uri="{FF2B5EF4-FFF2-40B4-BE49-F238E27FC236}">
                <a16:creationId xmlns:a16="http://schemas.microsoft.com/office/drawing/2014/main" id="{AB45257D-025D-43BD-A225-F3D9F23D9050}"/>
              </a:ext>
            </a:extLst>
          </p:cNvPr>
          <p:cNvCxnSpPr>
            <a:cxnSpLocks/>
            <a:stCxn id="897" idx="1"/>
            <a:endCxn id="905" idx="3"/>
          </p:cNvCxnSpPr>
          <p:nvPr/>
        </p:nvCxnSpPr>
        <p:spPr>
          <a:xfrm flipH="1">
            <a:off x="8212105" y="10427196"/>
            <a:ext cx="10623725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7" name="接続の線">
            <a:extLst>
              <a:ext uri="{FF2B5EF4-FFF2-40B4-BE49-F238E27FC236}">
                <a16:creationId xmlns:a16="http://schemas.microsoft.com/office/drawing/2014/main" id="{B319FF7B-DDB6-4C24-8F53-9FB334EE3543}"/>
              </a:ext>
            </a:extLst>
          </p:cNvPr>
          <p:cNvCxnSpPr>
            <a:cxnSpLocks/>
            <a:stCxn id="891" idx="1"/>
            <a:endCxn id="905" idx="3"/>
          </p:cNvCxnSpPr>
          <p:nvPr/>
        </p:nvCxnSpPr>
        <p:spPr>
          <a:xfrm flipH="1">
            <a:off x="8212105" y="8412199"/>
            <a:ext cx="10623725" cy="214199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8" name="接続の線">
            <a:extLst>
              <a:ext uri="{FF2B5EF4-FFF2-40B4-BE49-F238E27FC236}">
                <a16:creationId xmlns:a16="http://schemas.microsoft.com/office/drawing/2014/main" id="{B3BD898F-2F41-4869-B520-6725DFC1DD36}"/>
              </a:ext>
            </a:extLst>
          </p:cNvPr>
          <p:cNvCxnSpPr>
            <a:cxnSpLocks/>
            <a:stCxn id="940" idx="1"/>
            <a:endCxn id="936" idx="3"/>
          </p:cNvCxnSpPr>
          <p:nvPr/>
        </p:nvCxnSpPr>
        <p:spPr>
          <a:xfrm flipH="1" flipV="1">
            <a:off x="10687104" y="6936206"/>
            <a:ext cx="2631115" cy="105313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9" name="接続の線">
            <a:extLst>
              <a:ext uri="{FF2B5EF4-FFF2-40B4-BE49-F238E27FC236}">
                <a16:creationId xmlns:a16="http://schemas.microsoft.com/office/drawing/2014/main" id="{68412D9A-B5AD-4C9F-B272-75272792A022}"/>
              </a:ext>
            </a:extLst>
          </p:cNvPr>
          <p:cNvCxnSpPr>
            <a:cxnSpLocks/>
            <a:stCxn id="891" idx="1"/>
          </p:cNvCxnSpPr>
          <p:nvPr/>
        </p:nvCxnSpPr>
        <p:spPr>
          <a:xfrm flipH="1" flipV="1">
            <a:off x="15408584" y="7989337"/>
            <a:ext cx="3427246" cy="42286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90" name="接続の線">
            <a:extLst>
              <a:ext uri="{FF2B5EF4-FFF2-40B4-BE49-F238E27FC236}">
                <a16:creationId xmlns:a16="http://schemas.microsoft.com/office/drawing/2014/main" id="{F5C54FAB-0107-4867-87F3-ECFE11D5499E}"/>
              </a:ext>
            </a:extLst>
          </p:cNvPr>
          <p:cNvCxnSpPr>
            <a:cxnSpLocks/>
            <a:stCxn id="933" idx="1"/>
            <a:endCxn id="927" idx="0"/>
          </p:cNvCxnSpPr>
          <p:nvPr/>
        </p:nvCxnSpPr>
        <p:spPr>
          <a:xfrm flipH="1">
            <a:off x="9641923" y="3222801"/>
            <a:ext cx="1841322" cy="1687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96" name="接続の線">
            <a:extLst>
              <a:ext uri="{FF2B5EF4-FFF2-40B4-BE49-F238E27FC236}">
                <a16:creationId xmlns:a16="http://schemas.microsoft.com/office/drawing/2014/main" id="{FA981658-1427-49DE-9CBD-DCD1E05E0A33}"/>
              </a:ext>
            </a:extLst>
          </p:cNvPr>
          <p:cNvCxnSpPr>
            <a:cxnSpLocks/>
            <a:stCxn id="931" idx="3"/>
            <a:endCxn id="890" idx="1"/>
          </p:cNvCxnSpPr>
          <p:nvPr/>
        </p:nvCxnSpPr>
        <p:spPr>
          <a:xfrm flipV="1">
            <a:off x="13700608" y="5206212"/>
            <a:ext cx="5135222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9" name="接続の線">
            <a:extLst>
              <a:ext uri="{FF2B5EF4-FFF2-40B4-BE49-F238E27FC236}">
                <a16:creationId xmlns:a16="http://schemas.microsoft.com/office/drawing/2014/main" id="{41D7DAA6-AF8A-4543-9EA4-8771301F2728}"/>
              </a:ext>
            </a:extLst>
          </p:cNvPr>
          <p:cNvCxnSpPr>
            <a:cxnSpLocks/>
            <a:stCxn id="905" idx="0"/>
            <a:endCxn id="936" idx="1"/>
          </p:cNvCxnSpPr>
          <p:nvPr/>
        </p:nvCxnSpPr>
        <p:spPr>
          <a:xfrm flipV="1">
            <a:off x="6755417" y="6936206"/>
            <a:ext cx="1841324" cy="303187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18" name="接続の線">
            <a:extLst>
              <a:ext uri="{FF2B5EF4-FFF2-40B4-BE49-F238E27FC236}">
                <a16:creationId xmlns:a16="http://schemas.microsoft.com/office/drawing/2014/main" id="{482BA861-CB69-4F95-AB9C-A138277834C5}"/>
              </a:ext>
            </a:extLst>
          </p:cNvPr>
          <p:cNvCxnSpPr>
            <a:cxnSpLocks/>
            <a:stCxn id="912" idx="1"/>
            <a:endCxn id="936" idx="3"/>
          </p:cNvCxnSpPr>
          <p:nvPr/>
        </p:nvCxnSpPr>
        <p:spPr>
          <a:xfrm flipH="1">
            <a:off x="10687104" y="6809206"/>
            <a:ext cx="472782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93" name="接続の線"/>
          <p:cNvCxnSpPr>
            <a:cxnSpLocks/>
            <a:stCxn id="933" idx="3"/>
            <a:endCxn id="896" idx="1"/>
          </p:cNvCxnSpPr>
          <p:nvPr/>
        </p:nvCxnSpPr>
        <p:spPr>
          <a:xfrm>
            <a:off x="13573607" y="3222801"/>
            <a:ext cx="5262221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案件"/>
          <p:cNvSpPr/>
          <p:nvPr/>
        </p:nvSpPr>
        <p:spPr>
          <a:xfrm>
            <a:off x="1505356" y="1725564"/>
            <a:ext cx="16251961" cy="10264872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案件</a:t>
            </a:r>
          </a:p>
        </p:txBody>
      </p:sp>
      <p:sp>
        <p:nvSpPr>
          <p:cNvPr id="960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sp>
        <p:nvSpPr>
          <p:cNvPr id="962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963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964" name="接続の線"/>
          <p:cNvCxnSpPr>
            <a:cxnSpLocks/>
            <a:stCxn id="963" idx="0"/>
          </p:cNvCxnSpPr>
          <p:nvPr/>
        </p:nvCxnSpPr>
        <p:spPr>
          <a:xfrm flipV="1">
            <a:off x="19881011" y="7462772"/>
            <a:ext cx="382398" cy="52656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001" name="接続の線"/>
          <p:cNvSpPr/>
          <p:nvPr/>
        </p:nvSpPr>
        <p:spPr>
          <a:xfrm>
            <a:off x="19881009" y="5629074"/>
            <a:ext cx="370639" cy="4938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966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967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968" name="接続の線"/>
          <p:cNvCxnSpPr>
            <a:cxnSpLocks/>
            <a:stCxn id="963" idx="2"/>
            <a:endCxn id="967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969" name="接続の線"/>
          <p:cNvCxnSpPr>
            <a:cxnSpLocks/>
            <a:stCxn id="966" idx="2"/>
            <a:endCxn id="962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975" name="グループ"/>
          <p:cNvGrpSpPr/>
          <p:nvPr/>
        </p:nvGrpSpPr>
        <p:grpSpPr>
          <a:xfrm>
            <a:off x="5044729" y="9714085"/>
            <a:ext cx="3167375" cy="1426221"/>
            <a:chOff x="0" y="0"/>
            <a:chExt cx="3167374" cy="1426219"/>
          </a:xfrm>
        </p:grpSpPr>
        <p:sp>
          <p:nvSpPr>
            <p:cNvPr id="972" name="調達"/>
            <p:cNvSpPr/>
            <p:nvPr/>
          </p:nvSpPr>
          <p:spPr>
            <a:xfrm>
              <a:off x="0" y="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973" name="調達"/>
            <p:cNvSpPr/>
            <p:nvPr/>
          </p:nvSpPr>
          <p:spPr>
            <a:xfrm>
              <a:off x="127000" y="127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974" name="調達"/>
            <p:cNvSpPr/>
            <p:nvPr/>
          </p:nvSpPr>
          <p:spPr>
            <a:xfrm>
              <a:off x="254000" y="254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</p:grpSp>
      <p:grpSp>
        <p:nvGrpSpPr>
          <p:cNvPr id="979" name="グループ"/>
          <p:cNvGrpSpPr/>
          <p:nvPr/>
        </p:nvGrpSpPr>
        <p:grpSpPr>
          <a:xfrm>
            <a:off x="8342741" y="8291548"/>
            <a:ext cx="2344362" cy="1099725"/>
            <a:chOff x="0" y="0"/>
            <a:chExt cx="2344361" cy="1099723"/>
          </a:xfrm>
        </p:grpSpPr>
        <p:sp>
          <p:nvSpPr>
            <p:cNvPr id="976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977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978" name="配員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</p:grpSp>
      <p:sp>
        <p:nvSpPr>
          <p:cNvPr id="980" name="原価計算票"/>
          <p:cNvSpPr/>
          <p:nvPr/>
        </p:nvSpPr>
        <p:spPr>
          <a:xfrm>
            <a:off x="15414931" y="638634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原価計算票</a:t>
            </a:r>
          </a:p>
        </p:txBody>
      </p:sp>
      <p:grpSp>
        <p:nvGrpSpPr>
          <p:cNvPr id="989" name="グループ"/>
          <p:cNvGrpSpPr/>
          <p:nvPr/>
        </p:nvGrpSpPr>
        <p:grpSpPr>
          <a:xfrm>
            <a:off x="11019819" y="8291548"/>
            <a:ext cx="2344362" cy="1099725"/>
            <a:chOff x="0" y="0"/>
            <a:chExt cx="2344361" cy="1099723"/>
          </a:xfrm>
        </p:grpSpPr>
        <p:sp>
          <p:nvSpPr>
            <p:cNvPr id="986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987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988" name="タイムチャージ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タイムチャージ</a:t>
              </a:r>
            </a:p>
          </p:txBody>
        </p:sp>
      </p:grpSp>
      <p:sp>
        <p:nvSpPr>
          <p:cNvPr id="991" name="5-3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5-3</a:t>
            </a:r>
          </a:p>
        </p:txBody>
      </p:sp>
      <p:grpSp>
        <p:nvGrpSpPr>
          <p:cNvPr id="995" name="グループ"/>
          <p:cNvGrpSpPr/>
          <p:nvPr/>
        </p:nvGrpSpPr>
        <p:grpSpPr>
          <a:xfrm>
            <a:off x="8342741" y="6259343"/>
            <a:ext cx="2344362" cy="1099725"/>
            <a:chOff x="0" y="0"/>
            <a:chExt cx="2344361" cy="1099723"/>
          </a:xfrm>
        </p:grpSpPr>
        <p:sp>
          <p:nvSpPr>
            <p:cNvPr id="992" name="制作指図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制作指図</a:t>
              </a:r>
            </a:p>
          </p:txBody>
        </p:sp>
        <p:sp>
          <p:nvSpPr>
            <p:cNvPr id="993" name="制作指図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制作指図</a:t>
              </a:r>
            </a:p>
          </p:txBody>
        </p:sp>
        <p:sp>
          <p:nvSpPr>
            <p:cNvPr id="994" name="制作指図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制作指図</a:t>
              </a:r>
            </a:p>
          </p:txBody>
        </p:sp>
      </p:grpSp>
      <p:grpSp>
        <p:nvGrpSpPr>
          <p:cNvPr id="999" name="グループ"/>
          <p:cNvGrpSpPr/>
          <p:nvPr/>
        </p:nvGrpSpPr>
        <p:grpSpPr>
          <a:xfrm>
            <a:off x="13064219" y="7312475"/>
            <a:ext cx="2344362" cy="1099725"/>
            <a:chOff x="0" y="0"/>
            <a:chExt cx="2344361" cy="1099723"/>
          </a:xfrm>
        </p:grpSpPr>
        <p:sp>
          <p:nvSpPr>
            <p:cNvPr id="996" name="検収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997" name="検収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998" name="経費精算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経費精算</a:t>
              </a:r>
            </a:p>
          </p:txBody>
        </p:sp>
      </p:grpSp>
      <p:cxnSp>
        <p:nvCxnSpPr>
          <p:cNvPr id="47" name="接続の線">
            <a:extLst>
              <a:ext uri="{FF2B5EF4-FFF2-40B4-BE49-F238E27FC236}">
                <a16:creationId xmlns:a16="http://schemas.microsoft.com/office/drawing/2014/main" id="{75F998A4-E3EF-443D-B692-00B6976D691F}"/>
              </a:ext>
            </a:extLst>
          </p:cNvPr>
          <p:cNvCxnSpPr>
            <a:cxnSpLocks/>
            <a:stCxn id="978" idx="3"/>
            <a:endCxn id="988" idx="1"/>
          </p:cNvCxnSpPr>
          <p:nvPr/>
        </p:nvCxnSpPr>
        <p:spPr>
          <a:xfrm>
            <a:off x="10687104" y="8968411"/>
            <a:ext cx="586715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8" name="接続の線">
            <a:extLst>
              <a:ext uri="{FF2B5EF4-FFF2-40B4-BE49-F238E27FC236}">
                <a16:creationId xmlns:a16="http://schemas.microsoft.com/office/drawing/2014/main" id="{840BD5BD-C42C-44A9-BFDF-63477A45050B}"/>
              </a:ext>
            </a:extLst>
          </p:cNvPr>
          <p:cNvCxnSpPr>
            <a:cxnSpLocks/>
            <a:stCxn id="994" idx="3"/>
            <a:endCxn id="998" idx="1"/>
          </p:cNvCxnSpPr>
          <p:nvPr/>
        </p:nvCxnSpPr>
        <p:spPr>
          <a:xfrm>
            <a:off x="10687104" y="6936206"/>
            <a:ext cx="2631115" cy="105313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9" name="接続の線">
            <a:extLst>
              <a:ext uri="{FF2B5EF4-FFF2-40B4-BE49-F238E27FC236}">
                <a16:creationId xmlns:a16="http://schemas.microsoft.com/office/drawing/2014/main" id="{C5686AD1-6783-4A48-B94C-BCA5CD418E29}"/>
              </a:ext>
            </a:extLst>
          </p:cNvPr>
          <p:cNvCxnSpPr>
            <a:cxnSpLocks/>
            <a:stCxn id="994" idx="2"/>
            <a:endCxn id="978" idx="0"/>
          </p:cNvCxnSpPr>
          <p:nvPr/>
        </p:nvCxnSpPr>
        <p:spPr>
          <a:xfrm>
            <a:off x="9641923" y="7359069"/>
            <a:ext cx="0" cy="118647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0" name="接続の線">
            <a:extLst>
              <a:ext uri="{FF2B5EF4-FFF2-40B4-BE49-F238E27FC236}">
                <a16:creationId xmlns:a16="http://schemas.microsoft.com/office/drawing/2014/main" id="{87BDD7EA-6D60-493E-B205-FBB36810CAFF}"/>
              </a:ext>
            </a:extLst>
          </p:cNvPr>
          <p:cNvCxnSpPr>
            <a:cxnSpLocks/>
            <a:stCxn id="974" idx="0"/>
            <a:endCxn id="994" idx="1"/>
          </p:cNvCxnSpPr>
          <p:nvPr/>
        </p:nvCxnSpPr>
        <p:spPr>
          <a:xfrm flipV="1">
            <a:off x="6755417" y="6936206"/>
            <a:ext cx="1841324" cy="303187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1" name="接続の線">
            <a:extLst>
              <a:ext uri="{FF2B5EF4-FFF2-40B4-BE49-F238E27FC236}">
                <a16:creationId xmlns:a16="http://schemas.microsoft.com/office/drawing/2014/main" id="{4A5B764F-ED6E-4531-B153-E65E4DD28A83}"/>
              </a:ext>
            </a:extLst>
          </p:cNvPr>
          <p:cNvCxnSpPr>
            <a:cxnSpLocks/>
            <a:stCxn id="994" idx="3"/>
            <a:endCxn id="980" idx="1"/>
          </p:cNvCxnSpPr>
          <p:nvPr/>
        </p:nvCxnSpPr>
        <p:spPr>
          <a:xfrm flipV="1">
            <a:off x="10687104" y="6809206"/>
            <a:ext cx="472782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9" name="接続の線">
            <a:extLst>
              <a:ext uri="{FF2B5EF4-FFF2-40B4-BE49-F238E27FC236}">
                <a16:creationId xmlns:a16="http://schemas.microsoft.com/office/drawing/2014/main" id="{6F3C5717-B71C-4761-ABAF-5804F329A4E9}"/>
              </a:ext>
            </a:extLst>
          </p:cNvPr>
          <p:cNvCxnSpPr>
            <a:cxnSpLocks/>
            <a:stCxn id="974" idx="3"/>
            <a:endCxn id="967" idx="1"/>
          </p:cNvCxnSpPr>
          <p:nvPr/>
        </p:nvCxnSpPr>
        <p:spPr>
          <a:xfrm flipV="1">
            <a:off x="8212105" y="10427196"/>
            <a:ext cx="10623725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982" name="接続の線"/>
          <p:cNvCxnSpPr>
            <a:cxnSpLocks/>
            <a:stCxn id="980" idx="3"/>
          </p:cNvCxnSpPr>
          <p:nvPr/>
        </p:nvCxnSpPr>
        <p:spPr>
          <a:xfrm>
            <a:off x="17505294" y="6809206"/>
            <a:ext cx="2375715" cy="1085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0" name="接続の線">
            <a:extLst>
              <a:ext uri="{FF2B5EF4-FFF2-40B4-BE49-F238E27FC236}">
                <a16:creationId xmlns:a16="http://schemas.microsoft.com/office/drawing/2014/main" id="{7C2FF52F-46FB-4247-8C9D-4AD7A7D2624D}"/>
              </a:ext>
            </a:extLst>
          </p:cNvPr>
          <p:cNvCxnSpPr>
            <a:cxnSpLocks/>
            <a:stCxn id="974" idx="3"/>
            <a:endCxn id="963" idx="1"/>
          </p:cNvCxnSpPr>
          <p:nvPr/>
        </p:nvCxnSpPr>
        <p:spPr>
          <a:xfrm flipV="1">
            <a:off x="8212105" y="8412199"/>
            <a:ext cx="10623725" cy="214199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1" name="接続の線">
            <a:extLst>
              <a:ext uri="{FF2B5EF4-FFF2-40B4-BE49-F238E27FC236}">
                <a16:creationId xmlns:a16="http://schemas.microsoft.com/office/drawing/2014/main" id="{C12D9409-085A-4AB5-A56A-47E983F90A54}"/>
              </a:ext>
            </a:extLst>
          </p:cNvPr>
          <p:cNvCxnSpPr>
            <a:cxnSpLocks/>
            <a:endCxn id="963" idx="1"/>
          </p:cNvCxnSpPr>
          <p:nvPr/>
        </p:nvCxnSpPr>
        <p:spPr>
          <a:xfrm>
            <a:off x="15441912" y="7989336"/>
            <a:ext cx="3393918" cy="42286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案件"/>
          <p:cNvSpPr/>
          <p:nvPr/>
        </p:nvSpPr>
        <p:spPr>
          <a:xfrm>
            <a:off x="1538685" y="1676769"/>
            <a:ext cx="16251961" cy="10264872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案件</a:t>
            </a:r>
          </a:p>
        </p:txBody>
      </p:sp>
      <p:sp>
        <p:nvSpPr>
          <p:cNvPr id="1011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sp>
        <p:nvSpPr>
          <p:cNvPr id="1012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1013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1014" name="接続の線"/>
          <p:cNvCxnSpPr>
            <a:cxnSpLocks/>
            <a:stCxn id="1013" idx="0"/>
          </p:cNvCxnSpPr>
          <p:nvPr/>
        </p:nvCxnSpPr>
        <p:spPr>
          <a:xfrm flipV="1">
            <a:off x="19881011" y="7473123"/>
            <a:ext cx="370637" cy="51621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035" name="接続の線"/>
          <p:cNvSpPr/>
          <p:nvPr/>
        </p:nvSpPr>
        <p:spPr>
          <a:xfrm>
            <a:off x="19881009" y="5639933"/>
            <a:ext cx="370639" cy="4830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1016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1017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1018" name="接続の線"/>
          <p:cNvCxnSpPr>
            <a:cxnSpLocks/>
            <a:stCxn id="1013" idx="2"/>
            <a:endCxn id="1017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19" name="接続の線"/>
          <p:cNvCxnSpPr>
            <a:cxnSpLocks/>
            <a:stCxn id="1016" idx="2"/>
            <a:endCxn id="1012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020" name="5-4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5-4</a:t>
            </a:r>
          </a:p>
        </p:txBody>
      </p:sp>
      <p:sp>
        <p:nvSpPr>
          <p:cNvPr id="1021" name="調達"/>
          <p:cNvSpPr/>
          <p:nvPr/>
        </p:nvSpPr>
        <p:spPr>
          <a:xfrm>
            <a:off x="2255608" y="6874442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調達</a:t>
            </a:r>
          </a:p>
        </p:txBody>
      </p:sp>
      <p:sp>
        <p:nvSpPr>
          <p:cNvPr id="1022" name="見積依頼"/>
          <p:cNvSpPr/>
          <p:nvPr/>
        </p:nvSpPr>
        <p:spPr>
          <a:xfrm>
            <a:off x="5500345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見積依頼</a:t>
            </a:r>
          </a:p>
        </p:txBody>
      </p:sp>
      <p:sp>
        <p:nvSpPr>
          <p:cNvPr id="1023" name="発注"/>
          <p:cNvSpPr/>
          <p:nvPr/>
        </p:nvSpPr>
        <p:spPr>
          <a:xfrm>
            <a:off x="8442110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sp>
        <p:nvSpPr>
          <p:cNvPr id="1024" name="検収"/>
          <p:cNvSpPr/>
          <p:nvPr/>
        </p:nvSpPr>
        <p:spPr>
          <a:xfrm>
            <a:off x="11328615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検収</a:t>
            </a:r>
          </a:p>
        </p:txBody>
      </p:sp>
      <p:sp>
        <p:nvSpPr>
          <p:cNvPr id="1025" name="支払"/>
          <p:cNvSpPr/>
          <p:nvPr/>
        </p:nvSpPr>
        <p:spPr>
          <a:xfrm>
            <a:off x="14215119" y="1000433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</a:t>
            </a:r>
          </a:p>
        </p:txBody>
      </p:sp>
      <p:sp>
        <p:nvSpPr>
          <p:cNvPr id="1026" name="調達依頼"/>
          <p:cNvSpPr/>
          <p:nvPr/>
        </p:nvSpPr>
        <p:spPr>
          <a:xfrm>
            <a:off x="2669100" y="800577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調達依頼</a:t>
            </a:r>
          </a:p>
        </p:txBody>
      </p:sp>
      <p:sp>
        <p:nvSpPr>
          <p:cNvPr id="1027" name="仕入経費"/>
          <p:cNvSpPr/>
          <p:nvPr/>
        </p:nvSpPr>
        <p:spPr>
          <a:xfrm>
            <a:off x="14215119" y="800577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仕入経費</a:t>
            </a:r>
          </a:p>
        </p:txBody>
      </p:sp>
      <p:cxnSp>
        <p:nvCxnSpPr>
          <p:cNvPr id="1028" name="接続の線"/>
          <p:cNvCxnSpPr>
            <a:cxnSpLocks/>
            <a:stCxn id="1024" idx="3"/>
            <a:endCxn id="1027" idx="1"/>
          </p:cNvCxnSpPr>
          <p:nvPr/>
        </p:nvCxnSpPr>
        <p:spPr>
          <a:xfrm>
            <a:off x="13418977" y="8428642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29" name="接続の線"/>
          <p:cNvCxnSpPr>
            <a:cxnSpLocks/>
            <a:stCxn id="1026" idx="3"/>
            <a:endCxn id="1022" idx="1"/>
          </p:cNvCxnSpPr>
          <p:nvPr/>
        </p:nvCxnSpPr>
        <p:spPr>
          <a:xfrm>
            <a:off x="4759463" y="8428642"/>
            <a:ext cx="74088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30" name="接続の線"/>
          <p:cNvCxnSpPr>
            <a:cxnSpLocks/>
            <a:stCxn id="1024" idx="2"/>
            <a:endCxn id="1025" idx="1"/>
          </p:cNvCxnSpPr>
          <p:nvPr/>
        </p:nvCxnSpPr>
        <p:spPr>
          <a:xfrm>
            <a:off x="12373796" y="8851504"/>
            <a:ext cx="1841323" cy="157569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31" name="接続の線"/>
          <p:cNvCxnSpPr>
            <a:cxnSpLocks/>
            <a:stCxn id="1023" idx="3"/>
            <a:endCxn id="1024" idx="1"/>
          </p:cNvCxnSpPr>
          <p:nvPr/>
        </p:nvCxnSpPr>
        <p:spPr>
          <a:xfrm>
            <a:off x="10532472" y="842864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32" name="接続の線"/>
          <p:cNvCxnSpPr>
            <a:cxnSpLocks/>
            <a:stCxn id="1023" idx="1"/>
            <a:endCxn id="1022" idx="3"/>
          </p:cNvCxnSpPr>
          <p:nvPr/>
        </p:nvCxnSpPr>
        <p:spPr>
          <a:xfrm flipH="1">
            <a:off x="7590707" y="8428642"/>
            <a:ext cx="85140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33" name="接続の線"/>
          <p:cNvCxnSpPr>
            <a:cxnSpLocks/>
            <a:stCxn id="1027" idx="3"/>
            <a:endCxn id="1013" idx="1"/>
          </p:cNvCxnSpPr>
          <p:nvPr/>
        </p:nvCxnSpPr>
        <p:spPr>
          <a:xfrm flipV="1">
            <a:off x="16305482" y="8412199"/>
            <a:ext cx="2530348" cy="1644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34" name="接続の線"/>
          <p:cNvCxnSpPr>
            <a:cxnSpLocks/>
            <a:stCxn id="1025" idx="3"/>
            <a:endCxn id="1017" idx="1"/>
          </p:cNvCxnSpPr>
          <p:nvPr/>
        </p:nvCxnSpPr>
        <p:spPr>
          <a:xfrm>
            <a:off x="16305482" y="10427196"/>
            <a:ext cx="2530348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案件"/>
          <p:cNvSpPr/>
          <p:nvPr/>
        </p:nvSpPr>
        <p:spPr>
          <a:xfrm>
            <a:off x="1538686" y="1676769"/>
            <a:ext cx="16251961" cy="10264872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案件</a:t>
            </a:r>
          </a:p>
        </p:txBody>
      </p:sp>
      <p:sp>
        <p:nvSpPr>
          <p:cNvPr id="1039" name="見積"/>
          <p:cNvSpPr/>
          <p:nvPr/>
        </p:nvSpPr>
        <p:spPr>
          <a:xfrm>
            <a:off x="26967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sp>
        <p:nvSpPr>
          <p:cNvPr id="1040" name="受注"/>
          <p:cNvSpPr/>
          <p:nvPr/>
        </p:nvSpPr>
        <p:spPr>
          <a:xfrm>
            <a:off x="558323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sp>
        <p:nvSpPr>
          <p:cNvPr id="1042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1044" name="接続の線"/>
          <p:cNvCxnSpPr>
            <a:cxnSpLocks/>
            <a:stCxn id="1040" idx="1"/>
            <a:endCxn id="1039" idx="3"/>
          </p:cNvCxnSpPr>
          <p:nvPr/>
        </p:nvCxnSpPr>
        <p:spPr>
          <a:xfrm flipH="1">
            <a:off x="4787092" y="520621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046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1047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1050" name="接続の線"/>
          <p:cNvCxnSpPr>
            <a:cxnSpLocks/>
            <a:stCxn id="1047" idx="0"/>
          </p:cNvCxnSpPr>
          <p:nvPr/>
        </p:nvCxnSpPr>
        <p:spPr>
          <a:xfrm flipV="1">
            <a:off x="19881011" y="7473123"/>
            <a:ext cx="413752" cy="51621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105" name="接続の線"/>
          <p:cNvSpPr/>
          <p:nvPr/>
        </p:nvSpPr>
        <p:spPr>
          <a:xfrm>
            <a:off x="19881009" y="5639933"/>
            <a:ext cx="370639" cy="4830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1052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1053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1054" name="接続の線"/>
          <p:cNvCxnSpPr>
            <a:cxnSpLocks/>
            <a:stCxn id="1047" idx="2"/>
            <a:endCxn id="1053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55" name="接続の線"/>
          <p:cNvCxnSpPr>
            <a:cxnSpLocks/>
            <a:stCxn id="1052" idx="2"/>
            <a:endCxn id="1046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056" name="制作指図"/>
          <p:cNvSpPr/>
          <p:nvPr/>
        </p:nvSpPr>
        <p:spPr>
          <a:xfrm>
            <a:off x="8469741" y="638634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制作指図</a:t>
            </a:r>
          </a:p>
        </p:txBody>
      </p:sp>
      <p:cxnSp>
        <p:nvCxnSpPr>
          <p:cNvPr id="1057" name="接続の線"/>
          <p:cNvCxnSpPr>
            <a:cxnSpLocks/>
            <a:stCxn id="1040" idx="2"/>
            <a:endCxn id="1056" idx="1"/>
          </p:cNvCxnSpPr>
          <p:nvPr/>
        </p:nvCxnSpPr>
        <p:spPr>
          <a:xfrm>
            <a:off x="6628416" y="5629074"/>
            <a:ext cx="1841325" cy="118013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1063" name="グループ"/>
          <p:cNvGrpSpPr/>
          <p:nvPr/>
        </p:nvGrpSpPr>
        <p:grpSpPr>
          <a:xfrm>
            <a:off x="5044729" y="9714085"/>
            <a:ext cx="3167375" cy="1426221"/>
            <a:chOff x="0" y="0"/>
            <a:chExt cx="3167374" cy="1426219"/>
          </a:xfrm>
        </p:grpSpPr>
        <p:sp>
          <p:nvSpPr>
            <p:cNvPr id="1060" name="調達"/>
            <p:cNvSpPr/>
            <p:nvPr/>
          </p:nvSpPr>
          <p:spPr>
            <a:xfrm>
              <a:off x="0" y="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1061" name="調達"/>
            <p:cNvSpPr/>
            <p:nvPr/>
          </p:nvSpPr>
          <p:spPr>
            <a:xfrm>
              <a:off x="127000" y="127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1062" name="調達"/>
            <p:cNvSpPr/>
            <p:nvPr/>
          </p:nvSpPr>
          <p:spPr>
            <a:xfrm>
              <a:off x="254000" y="254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</p:grpSp>
      <p:grpSp>
        <p:nvGrpSpPr>
          <p:cNvPr id="1068" name="グループ"/>
          <p:cNvGrpSpPr/>
          <p:nvPr/>
        </p:nvGrpSpPr>
        <p:grpSpPr>
          <a:xfrm>
            <a:off x="8342741" y="8291548"/>
            <a:ext cx="2344362" cy="1099725"/>
            <a:chOff x="0" y="0"/>
            <a:chExt cx="2344361" cy="1099723"/>
          </a:xfrm>
        </p:grpSpPr>
        <p:sp>
          <p:nvSpPr>
            <p:cNvPr id="1065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066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067" name="配員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</p:grpSp>
      <p:sp>
        <p:nvSpPr>
          <p:cNvPr id="1069" name="原価計算票"/>
          <p:cNvSpPr/>
          <p:nvPr/>
        </p:nvSpPr>
        <p:spPr>
          <a:xfrm>
            <a:off x="15414931" y="638634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原価計算票</a:t>
            </a:r>
          </a:p>
        </p:txBody>
      </p:sp>
      <p:cxnSp>
        <p:nvCxnSpPr>
          <p:cNvPr id="1070" name="接続の線"/>
          <p:cNvCxnSpPr>
            <a:cxnSpLocks/>
            <a:stCxn id="1069" idx="1"/>
            <a:endCxn id="1056" idx="3"/>
          </p:cNvCxnSpPr>
          <p:nvPr/>
        </p:nvCxnSpPr>
        <p:spPr>
          <a:xfrm flipH="1">
            <a:off x="10560103" y="6809206"/>
            <a:ext cx="4854828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71" name="接続の線"/>
          <p:cNvCxnSpPr>
            <a:cxnSpLocks/>
            <a:stCxn id="1069" idx="3"/>
          </p:cNvCxnSpPr>
          <p:nvPr/>
        </p:nvCxnSpPr>
        <p:spPr>
          <a:xfrm>
            <a:off x="17505294" y="6809206"/>
            <a:ext cx="2375715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1078" name="グループ"/>
          <p:cNvGrpSpPr/>
          <p:nvPr/>
        </p:nvGrpSpPr>
        <p:grpSpPr>
          <a:xfrm>
            <a:off x="11019819" y="8291548"/>
            <a:ext cx="2344362" cy="1099725"/>
            <a:chOff x="0" y="0"/>
            <a:chExt cx="2344361" cy="1099723"/>
          </a:xfrm>
        </p:grpSpPr>
        <p:sp>
          <p:nvSpPr>
            <p:cNvPr id="1075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076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077" name="タイムチャージ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タイムチャージ</a:t>
              </a:r>
            </a:p>
          </p:txBody>
        </p:sp>
      </p:grpSp>
      <p:sp>
        <p:nvSpPr>
          <p:cNvPr id="1081" name="6"/>
          <p:cNvSpPr txBox="1"/>
          <p:nvPr/>
        </p:nvSpPr>
        <p:spPr>
          <a:xfrm>
            <a:off x="1499006" y="594518"/>
            <a:ext cx="385573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6</a:t>
            </a:r>
          </a:p>
        </p:txBody>
      </p:sp>
      <p:grpSp>
        <p:nvGrpSpPr>
          <p:cNvPr id="1086" name="グループ"/>
          <p:cNvGrpSpPr/>
          <p:nvPr/>
        </p:nvGrpSpPr>
        <p:grpSpPr>
          <a:xfrm>
            <a:off x="8342741" y="4656349"/>
            <a:ext cx="2344362" cy="1099725"/>
            <a:chOff x="0" y="0"/>
            <a:chExt cx="2344361" cy="1099723"/>
          </a:xfrm>
        </p:grpSpPr>
        <p:sp>
          <p:nvSpPr>
            <p:cNvPr id="1083" name="納品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  <p:sp>
          <p:nvSpPr>
            <p:cNvPr id="1084" name="納品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  <p:sp>
          <p:nvSpPr>
            <p:cNvPr id="1085" name="納品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</p:grpSp>
      <p:grpSp>
        <p:nvGrpSpPr>
          <p:cNvPr id="1090" name="グループ"/>
          <p:cNvGrpSpPr/>
          <p:nvPr/>
        </p:nvGrpSpPr>
        <p:grpSpPr>
          <a:xfrm>
            <a:off x="11356245" y="4656349"/>
            <a:ext cx="2344362" cy="1099725"/>
            <a:chOff x="0" y="0"/>
            <a:chExt cx="2344361" cy="1099723"/>
          </a:xfrm>
        </p:grpSpPr>
        <p:sp>
          <p:nvSpPr>
            <p:cNvPr id="1087" name="売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1088" name="売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1089" name="売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</p:grpSp>
      <p:grpSp>
        <p:nvGrpSpPr>
          <p:cNvPr id="1094" name="グループ"/>
          <p:cNvGrpSpPr/>
          <p:nvPr/>
        </p:nvGrpSpPr>
        <p:grpSpPr>
          <a:xfrm>
            <a:off x="11356245" y="2799938"/>
            <a:ext cx="2344362" cy="1099725"/>
            <a:chOff x="0" y="0"/>
            <a:chExt cx="2344361" cy="1099723"/>
          </a:xfrm>
        </p:grpSpPr>
        <p:sp>
          <p:nvSpPr>
            <p:cNvPr id="1091" name="請求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請求</a:t>
              </a:r>
            </a:p>
          </p:txBody>
        </p:sp>
        <p:sp>
          <p:nvSpPr>
            <p:cNvPr id="1092" name="請求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請求</a:t>
              </a:r>
            </a:p>
          </p:txBody>
        </p:sp>
        <p:sp>
          <p:nvSpPr>
            <p:cNvPr id="1093" name="請求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請求</a:t>
              </a:r>
            </a:p>
          </p:txBody>
        </p:sp>
      </p:grpSp>
      <p:grpSp>
        <p:nvGrpSpPr>
          <p:cNvPr id="1098" name="グループ"/>
          <p:cNvGrpSpPr/>
          <p:nvPr/>
        </p:nvGrpSpPr>
        <p:grpSpPr>
          <a:xfrm>
            <a:off x="13064219" y="7312475"/>
            <a:ext cx="2344362" cy="1099725"/>
            <a:chOff x="0" y="0"/>
            <a:chExt cx="2344361" cy="1099723"/>
          </a:xfrm>
        </p:grpSpPr>
        <p:sp>
          <p:nvSpPr>
            <p:cNvPr id="1095" name="検収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1096" name="検収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1097" name="経費精算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経費精算</a:t>
              </a:r>
            </a:p>
          </p:txBody>
        </p:sp>
      </p:grpSp>
      <p:cxnSp>
        <p:nvCxnSpPr>
          <p:cNvPr id="71" name="接続の線">
            <a:extLst>
              <a:ext uri="{FF2B5EF4-FFF2-40B4-BE49-F238E27FC236}">
                <a16:creationId xmlns:a16="http://schemas.microsoft.com/office/drawing/2014/main" id="{F7BE24CA-BB49-4AE1-828A-AC4322DFA7E5}"/>
              </a:ext>
            </a:extLst>
          </p:cNvPr>
          <p:cNvCxnSpPr>
            <a:cxnSpLocks/>
            <a:stCxn id="1085" idx="3"/>
            <a:endCxn id="1089" idx="1"/>
          </p:cNvCxnSpPr>
          <p:nvPr/>
        </p:nvCxnSpPr>
        <p:spPr>
          <a:xfrm>
            <a:off x="10687104" y="5333212"/>
            <a:ext cx="923141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2" name="接続の線">
            <a:extLst>
              <a:ext uri="{FF2B5EF4-FFF2-40B4-BE49-F238E27FC236}">
                <a16:creationId xmlns:a16="http://schemas.microsoft.com/office/drawing/2014/main" id="{3BF209A7-AADB-4EDA-9BE2-DA41C26A22D9}"/>
              </a:ext>
            </a:extLst>
          </p:cNvPr>
          <p:cNvCxnSpPr>
            <a:cxnSpLocks/>
            <a:stCxn id="1040" idx="3"/>
            <a:endCxn id="1085" idx="1"/>
          </p:cNvCxnSpPr>
          <p:nvPr/>
        </p:nvCxnSpPr>
        <p:spPr>
          <a:xfrm>
            <a:off x="7673597" y="5206212"/>
            <a:ext cx="923144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3" name="接続の線">
            <a:extLst>
              <a:ext uri="{FF2B5EF4-FFF2-40B4-BE49-F238E27FC236}">
                <a16:creationId xmlns:a16="http://schemas.microsoft.com/office/drawing/2014/main" id="{27382214-8015-4650-9E30-9398FE921AF9}"/>
              </a:ext>
            </a:extLst>
          </p:cNvPr>
          <p:cNvCxnSpPr>
            <a:cxnSpLocks/>
            <a:stCxn id="1056" idx="0"/>
            <a:endCxn id="1085" idx="2"/>
          </p:cNvCxnSpPr>
          <p:nvPr/>
        </p:nvCxnSpPr>
        <p:spPr>
          <a:xfrm flipV="1">
            <a:off x="9514922" y="5756075"/>
            <a:ext cx="127001" cy="63026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4" name="接続の線">
            <a:extLst>
              <a:ext uri="{FF2B5EF4-FFF2-40B4-BE49-F238E27FC236}">
                <a16:creationId xmlns:a16="http://schemas.microsoft.com/office/drawing/2014/main" id="{C9A3AE17-060F-4981-AC46-FC38D776A0A2}"/>
              </a:ext>
            </a:extLst>
          </p:cNvPr>
          <p:cNvCxnSpPr>
            <a:cxnSpLocks/>
            <a:stCxn id="1067" idx="0"/>
            <a:endCxn id="1056" idx="2"/>
          </p:cNvCxnSpPr>
          <p:nvPr/>
        </p:nvCxnSpPr>
        <p:spPr>
          <a:xfrm flipH="1" flipV="1">
            <a:off x="9514922" y="7232068"/>
            <a:ext cx="127001" cy="131348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5" name="接続の線">
            <a:extLst>
              <a:ext uri="{FF2B5EF4-FFF2-40B4-BE49-F238E27FC236}">
                <a16:creationId xmlns:a16="http://schemas.microsoft.com/office/drawing/2014/main" id="{3F592B75-FEDD-4C17-AAF2-E0974AF489E5}"/>
              </a:ext>
            </a:extLst>
          </p:cNvPr>
          <p:cNvCxnSpPr>
            <a:cxnSpLocks/>
            <a:stCxn id="1062" idx="0"/>
            <a:endCxn id="1056" idx="1"/>
          </p:cNvCxnSpPr>
          <p:nvPr/>
        </p:nvCxnSpPr>
        <p:spPr>
          <a:xfrm flipV="1">
            <a:off x="6755417" y="6809206"/>
            <a:ext cx="1714324" cy="315887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6" name="接続の線">
            <a:extLst>
              <a:ext uri="{FF2B5EF4-FFF2-40B4-BE49-F238E27FC236}">
                <a16:creationId xmlns:a16="http://schemas.microsoft.com/office/drawing/2014/main" id="{3C49C292-E4AD-41D9-BC49-59D0B33C081B}"/>
              </a:ext>
            </a:extLst>
          </p:cNvPr>
          <p:cNvCxnSpPr>
            <a:cxnSpLocks/>
            <a:stCxn id="1040" idx="2"/>
            <a:endCxn id="1062" idx="0"/>
          </p:cNvCxnSpPr>
          <p:nvPr/>
        </p:nvCxnSpPr>
        <p:spPr>
          <a:xfrm>
            <a:off x="6628416" y="5629074"/>
            <a:ext cx="127001" cy="433901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93" name="接続の線">
            <a:extLst>
              <a:ext uri="{FF2B5EF4-FFF2-40B4-BE49-F238E27FC236}">
                <a16:creationId xmlns:a16="http://schemas.microsoft.com/office/drawing/2014/main" id="{05102FA1-E639-47FA-A1C4-D6E140F9C414}"/>
              </a:ext>
            </a:extLst>
          </p:cNvPr>
          <p:cNvCxnSpPr>
            <a:cxnSpLocks/>
            <a:stCxn id="1040" idx="0"/>
            <a:endCxn id="1093" idx="1"/>
          </p:cNvCxnSpPr>
          <p:nvPr/>
        </p:nvCxnSpPr>
        <p:spPr>
          <a:xfrm flipV="1">
            <a:off x="6628416" y="3476801"/>
            <a:ext cx="4981829" cy="1306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94" name="接続の線">
            <a:extLst>
              <a:ext uri="{FF2B5EF4-FFF2-40B4-BE49-F238E27FC236}">
                <a16:creationId xmlns:a16="http://schemas.microsoft.com/office/drawing/2014/main" id="{20E1AA65-5AC2-4A39-B43F-8F2B8C6F6D93}"/>
              </a:ext>
            </a:extLst>
          </p:cNvPr>
          <p:cNvCxnSpPr>
            <a:cxnSpLocks/>
            <a:stCxn id="1085" idx="0"/>
            <a:endCxn id="1093" idx="1"/>
          </p:cNvCxnSpPr>
          <p:nvPr/>
        </p:nvCxnSpPr>
        <p:spPr>
          <a:xfrm flipV="1">
            <a:off x="9641923" y="3476801"/>
            <a:ext cx="1968322" cy="1433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1" name="接続の線">
            <a:extLst>
              <a:ext uri="{FF2B5EF4-FFF2-40B4-BE49-F238E27FC236}">
                <a16:creationId xmlns:a16="http://schemas.microsoft.com/office/drawing/2014/main" id="{E41F3F03-774E-4340-8933-2FB04F62FD65}"/>
              </a:ext>
            </a:extLst>
          </p:cNvPr>
          <p:cNvCxnSpPr>
            <a:cxnSpLocks/>
            <a:stCxn id="1056" idx="3"/>
            <a:endCxn id="1097" idx="1"/>
          </p:cNvCxnSpPr>
          <p:nvPr/>
        </p:nvCxnSpPr>
        <p:spPr>
          <a:xfrm>
            <a:off x="10560103" y="6809206"/>
            <a:ext cx="2758116" cy="118013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2" name="接続の線">
            <a:extLst>
              <a:ext uri="{FF2B5EF4-FFF2-40B4-BE49-F238E27FC236}">
                <a16:creationId xmlns:a16="http://schemas.microsoft.com/office/drawing/2014/main" id="{94BECE5F-3165-48FF-8C5B-002ED828D6CB}"/>
              </a:ext>
            </a:extLst>
          </p:cNvPr>
          <p:cNvCxnSpPr>
            <a:cxnSpLocks/>
            <a:endCxn id="1046" idx="1"/>
          </p:cNvCxnSpPr>
          <p:nvPr/>
        </p:nvCxnSpPr>
        <p:spPr>
          <a:xfrm flipV="1">
            <a:off x="13700609" y="5206212"/>
            <a:ext cx="5135221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3" name="接続の線">
            <a:extLst>
              <a:ext uri="{FF2B5EF4-FFF2-40B4-BE49-F238E27FC236}">
                <a16:creationId xmlns:a16="http://schemas.microsoft.com/office/drawing/2014/main" id="{AB489411-134C-4DB1-892E-7B3906EF9F85}"/>
              </a:ext>
            </a:extLst>
          </p:cNvPr>
          <p:cNvCxnSpPr>
            <a:cxnSpLocks/>
            <a:stCxn id="1093" idx="3"/>
            <a:endCxn id="1052" idx="1"/>
          </p:cNvCxnSpPr>
          <p:nvPr/>
        </p:nvCxnSpPr>
        <p:spPr>
          <a:xfrm flipV="1">
            <a:off x="13700608" y="3222801"/>
            <a:ext cx="5135220" cy="254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3" name="接続の線">
            <a:extLst>
              <a:ext uri="{FF2B5EF4-FFF2-40B4-BE49-F238E27FC236}">
                <a16:creationId xmlns:a16="http://schemas.microsoft.com/office/drawing/2014/main" id="{C8E1EA6F-0C08-436C-8074-5D0C865094CB}"/>
              </a:ext>
            </a:extLst>
          </p:cNvPr>
          <p:cNvCxnSpPr>
            <a:cxnSpLocks/>
            <a:stCxn id="1062" idx="3"/>
            <a:endCxn id="1047" idx="1"/>
          </p:cNvCxnSpPr>
          <p:nvPr/>
        </p:nvCxnSpPr>
        <p:spPr>
          <a:xfrm flipV="1">
            <a:off x="8212105" y="8412199"/>
            <a:ext cx="10623725" cy="214199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4" name="接続の線">
            <a:extLst>
              <a:ext uri="{FF2B5EF4-FFF2-40B4-BE49-F238E27FC236}">
                <a16:creationId xmlns:a16="http://schemas.microsoft.com/office/drawing/2014/main" id="{0543D023-1B4C-41A0-B3B5-C8E05D15DF7E}"/>
              </a:ext>
            </a:extLst>
          </p:cNvPr>
          <p:cNvCxnSpPr>
            <a:cxnSpLocks/>
            <a:stCxn id="1097" idx="3"/>
            <a:endCxn id="1047" idx="1"/>
          </p:cNvCxnSpPr>
          <p:nvPr/>
        </p:nvCxnSpPr>
        <p:spPr>
          <a:xfrm>
            <a:off x="15408582" y="7989338"/>
            <a:ext cx="3427248" cy="42286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9" name="接続の線">
            <a:extLst>
              <a:ext uri="{FF2B5EF4-FFF2-40B4-BE49-F238E27FC236}">
                <a16:creationId xmlns:a16="http://schemas.microsoft.com/office/drawing/2014/main" id="{F319F540-0911-47E6-A345-0B0E5538393C}"/>
              </a:ext>
            </a:extLst>
          </p:cNvPr>
          <p:cNvCxnSpPr>
            <a:cxnSpLocks/>
            <a:stCxn id="1062" idx="3"/>
            <a:endCxn id="1053" idx="1"/>
          </p:cNvCxnSpPr>
          <p:nvPr/>
        </p:nvCxnSpPr>
        <p:spPr>
          <a:xfrm flipV="1">
            <a:off x="8212105" y="10427196"/>
            <a:ext cx="10623725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35" name="接続の線">
            <a:extLst>
              <a:ext uri="{FF2B5EF4-FFF2-40B4-BE49-F238E27FC236}">
                <a16:creationId xmlns:a16="http://schemas.microsoft.com/office/drawing/2014/main" id="{CB2EE2CE-E7ED-4815-92F6-9082C17DEE39}"/>
              </a:ext>
            </a:extLst>
          </p:cNvPr>
          <p:cNvCxnSpPr>
            <a:cxnSpLocks/>
            <a:endCxn id="1077" idx="1"/>
          </p:cNvCxnSpPr>
          <p:nvPr/>
        </p:nvCxnSpPr>
        <p:spPr>
          <a:xfrm>
            <a:off x="10687104" y="8968411"/>
            <a:ext cx="586715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案件"/>
          <p:cNvSpPr/>
          <p:nvPr/>
        </p:nvSpPr>
        <p:spPr>
          <a:xfrm>
            <a:off x="1505356" y="1725564"/>
            <a:ext cx="16251961" cy="10264872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案件</a:t>
            </a:r>
          </a:p>
        </p:txBody>
      </p:sp>
      <p:sp>
        <p:nvSpPr>
          <p:cNvPr id="1119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sp>
        <p:nvSpPr>
          <p:cNvPr id="1123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1124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1127" name="接続の線"/>
          <p:cNvCxnSpPr>
            <a:cxnSpLocks/>
            <a:stCxn id="1124" idx="0"/>
          </p:cNvCxnSpPr>
          <p:nvPr/>
        </p:nvCxnSpPr>
        <p:spPr>
          <a:xfrm flipV="1">
            <a:off x="19881011" y="7495448"/>
            <a:ext cx="459309" cy="49388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188" name="接続の線"/>
          <p:cNvSpPr/>
          <p:nvPr/>
        </p:nvSpPr>
        <p:spPr>
          <a:xfrm>
            <a:off x="19881009" y="5639933"/>
            <a:ext cx="370639" cy="4830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1129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1130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1131" name="接続の線"/>
          <p:cNvCxnSpPr>
            <a:cxnSpLocks/>
            <a:stCxn id="1124" idx="2"/>
            <a:endCxn id="1130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132" name="接続の線"/>
          <p:cNvCxnSpPr>
            <a:cxnSpLocks/>
            <a:stCxn id="1129" idx="2"/>
            <a:endCxn id="1123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133" name="制作指図"/>
          <p:cNvSpPr/>
          <p:nvPr/>
        </p:nvSpPr>
        <p:spPr>
          <a:xfrm>
            <a:off x="8469741" y="638634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制作指図</a:t>
            </a:r>
          </a:p>
        </p:txBody>
      </p:sp>
      <p:grpSp>
        <p:nvGrpSpPr>
          <p:cNvPr id="1139" name="グループ"/>
          <p:cNvGrpSpPr/>
          <p:nvPr/>
        </p:nvGrpSpPr>
        <p:grpSpPr>
          <a:xfrm>
            <a:off x="4996907" y="9714085"/>
            <a:ext cx="3167375" cy="1426221"/>
            <a:chOff x="0" y="0"/>
            <a:chExt cx="3167374" cy="1426219"/>
          </a:xfrm>
        </p:grpSpPr>
        <p:sp>
          <p:nvSpPr>
            <p:cNvPr id="1136" name="調達"/>
            <p:cNvSpPr/>
            <p:nvPr/>
          </p:nvSpPr>
          <p:spPr>
            <a:xfrm>
              <a:off x="0" y="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1137" name="調達"/>
            <p:cNvSpPr/>
            <p:nvPr/>
          </p:nvSpPr>
          <p:spPr>
            <a:xfrm>
              <a:off x="127000" y="127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1138" name="調達"/>
            <p:cNvSpPr/>
            <p:nvPr/>
          </p:nvSpPr>
          <p:spPr>
            <a:xfrm>
              <a:off x="254000" y="254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</p:grpSp>
      <p:sp>
        <p:nvSpPr>
          <p:cNvPr id="1191" name="接続の線"/>
          <p:cNvSpPr/>
          <p:nvPr/>
        </p:nvSpPr>
        <p:spPr>
          <a:xfrm>
            <a:off x="9483693" y="5762440"/>
            <a:ext cx="18425" cy="6175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grpSp>
        <p:nvGrpSpPr>
          <p:cNvPr id="1144" name="グループ"/>
          <p:cNvGrpSpPr/>
          <p:nvPr/>
        </p:nvGrpSpPr>
        <p:grpSpPr>
          <a:xfrm>
            <a:off x="8342741" y="8291548"/>
            <a:ext cx="2344362" cy="1099725"/>
            <a:chOff x="0" y="0"/>
            <a:chExt cx="2344361" cy="1099723"/>
          </a:xfrm>
        </p:grpSpPr>
        <p:sp>
          <p:nvSpPr>
            <p:cNvPr id="1141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142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143" name="配員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</p:grpSp>
      <p:sp>
        <p:nvSpPr>
          <p:cNvPr id="1145" name="原価計算票"/>
          <p:cNvSpPr/>
          <p:nvPr/>
        </p:nvSpPr>
        <p:spPr>
          <a:xfrm>
            <a:off x="15414931" y="638634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原価計算票</a:t>
            </a:r>
          </a:p>
        </p:txBody>
      </p:sp>
      <p:cxnSp>
        <p:nvCxnSpPr>
          <p:cNvPr id="1146" name="接続の線"/>
          <p:cNvCxnSpPr>
            <a:cxnSpLocks/>
            <a:stCxn id="1145" idx="1"/>
            <a:endCxn id="1133" idx="3"/>
          </p:cNvCxnSpPr>
          <p:nvPr/>
        </p:nvCxnSpPr>
        <p:spPr>
          <a:xfrm flipH="1">
            <a:off x="10560103" y="6809206"/>
            <a:ext cx="4854828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147" name="接続の線"/>
          <p:cNvCxnSpPr>
            <a:cxnSpLocks/>
            <a:stCxn id="1145" idx="3"/>
          </p:cNvCxnSpPr>
          <p:nvPr/>
        </p:nvCxnSpPr>
        <p:spPr>
          <a:xfrm>
            <a:off x="17505294" y="6809206"/>
            <a:ext cx="2375715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1154" name="グループ"/>
          <p:cNvGrpSpPr/>
          <p:nvPr/>
        </p:nvGrpSpPr>
        <p:grpSpPr>
          <a:xfrm>
            <a:off x="11019819" y="8291548"/>
            <a:ext cx="2344362" cy="1099725"/>
            <a:chOff x="0" y="0"/>
            <a:chExt cx="2344361" cy="1099723"/>
          </a:xfrm>
        </p:grpSpPr>
        <p:sp>
          <p:nvSpPr>
            <p:cNvPr id="1151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152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153" name="タイムチャージ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タイムチャージ</a:t>
              </a:r>
            </a:p>
          </p:txBody>
        </p:sp>
      </p:grpSp>
      <p:sp>
        <p:nvSpPr>
          <p:cNvPr id="1156" name="7"/>
          <p:cNvSpPr txBox="1"/>
          <p:nvPr/>
        </p:nvSpPr>
        <p:spPr>
          <a:xfrm>
            <a:off x="1499006" y="594518"/>
            <a:ext cx="385573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7</a:t>
            </a:r>
          </a:p>
        </p:txBody>
      </p:sp>
      <p:grpSp>
        <p:nvGrpSpPr>
          <p:cNvPr id="1160" name="グループ"/>
          <p:cNvGrpSpPr/>
          <p:nvPr/>
        </p:nvGrpSpPr>
        <p:grpSpPr>
          <a:xfrm>
            <a:off x="11181423" y="2672938"/>
            <a:ext cx="2344363" cy="1099725"/>
            <a:chOff x="0" y="0"/>
            <a:chExt cx="2344361" cy="1099723"/>
          </a:xfrm>
        </p:grpSpPr>
        <p:sp>
          <p:nvSpPr>
            <p:cNvPr id="1157" name="請求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請求</a:t>
              </a:r>
            </a:p>
          </p:txBody>
        </p:sp>
        <p:sp>
          <p:nvSpPr>
            <p:cNvPr id="1158" name="請求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請求</a:t>
              </a:r>
            </a:p>
          </p:txBody>
        </p:sp>
        <p:sp>
          <p:nvSpPr>
            <p:cNvPr id="1159" name="請求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請求</a:t>
              </a:r>
            </a:p>
          </p:txBody>
        </p:sp>
      </p:grpSp>
      <p:grpSp>
        <p:nvGrpSpPr>
          <p:cNvPr id="1164" name="グループ"/>
          <p:cNvGrpSpPr/>
          <p:nvPr/>
        </p:nvGrpSpPr>
        <p:grpSpPr>
          <a:xfrm>
            <a:off x="2521908" y="4656349"/>
            <a:ext cx="2344363" cy="1099725"/>
            <a:chOff x="0" y="0"/>
            <a:chExt cx="2344361" cy="1099723"/>
          </a:xfrm>
        </p:grpSpPr>
        <p:sp>
          <p:nvSpPr>
            <p:cNvPr id="1161" name="見積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</a:t>
              </a:r>
            </a:p>
          </p:txBody>
        </p:sp>
        <p:sp>
          <p:nvSpPr>
            <p:cNvPr id="1162" name="見積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</a:t>
              </a:r>
            </a:p>
          </p:txBody>
        </p:sp>
        <p:sp>
          <p:nvSpPr>
            <p:cNvPr id="1163" name="見積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</a:t>
              </a:r>
            </a:p>
          </p:txBody>
        </p:sp>
      </p:grpSp>
      <p:grpSp>
        <p:nvGrpSpPr>
          <p:cNvPr id="1168" name="グループ"/>
          <p:cNvGrpSpPr/>
          <p:nvPr/>
        </p:nvGrpSpPr>
        <p:grpSpPr>
          <a:xfrm>
            <a:off x="11181423" y="4656349"/>
            <a:ext cx="2344363" cy="1099725"/>
            <a:chOff x="0" y="0"/>
            <a:chExt cx="2344361" cy="1099723"/>
          </a:xfrm>
        </p:grpSpPr>
        <p:sp>
          <p:nvSpPr>
            <p:cNvPr id="1165" name="売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1166" name="売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1167" name="売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</p:grpSp>
      <p:grpSp>
        <p:nvGrpSpPr>
          <p:cNvPr id="1172" name="グループ"/>
          <p:cNvGrpSpPr/>
          <p:nvPr/>
        </p:nvGrpSpPr>
        <p:grpSpPr>
          <a:xfrm>
            <a:off x="8294919" y="4656349"/>
            <a:ext cx="2344362" cy="1099725"/>
            <a:chOff x="0" y="0"/>
            <a:chExt cx="2344361" cy="1099723"/>
          </a:xfrm>
        </p:grpSpPr>
        <p:sp>
          <p:nvSpPr>
            <p:cNvPr id="1169" name="納品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  <p:sp>
          <p:nvSpPr>
            <p:cNvPr id="1170" name="納品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  <p:sp>
          <p:nvSpPr>
            <p:cNvPr id="1171" name="納品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</p:grpSp>
      <p:grpSp>
        <p:nvGrpSpPr>
          <p:cNvPr id="1176" name="グループ"/>
          <p:cNvGrpSpPr/>
          <p:nvPr/>
        </p:nvGrpSpPr>
        <p:grpSpPr>
          <a:xfrm>
            <a:off x="5408413" y="4656349"/>
            <a:ext cx="2344363" cy="1099725"/>
            <a:chOff x="0" y="0"/>
            <a:chExt cx="2344361" cy="1099723"/>
          </a:xfrm>
        </p:grpSpPr>
        <p:sp>
          <p:nvSpPr>
            <p:cNvPr id="1173" name="受注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受注</a:t>
              </a:r>
            </a:p>
          </p:txBody>
        </p:sp>
        <p:sp>
          <p:nvSpPr>
            <p:cNvPr id="1174" name="受注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受注</a:t>
              </a:r>
            </a:p>
          </p:txBody>
        </p:sp>
        <p:sp>
          <p:nvSpPr>
            <p:cNvPr id="1175" name="受注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受注</a:t>
              </a:r>
            </a:p>
          </p:txBody>
        </p:sp>
      </p:grpSp>
      <p:grpSp>
        <p:nvGrpSpPr>
          <p:cNvPr id="1180" name="グループ"/>
          <p:cNvGrpSpPr/>
          <p:nvPr/>
        </p:nvGrpSpPr>
        <p:grpSpPr>
          <a:xfrm>
            <a:off x="13064219" y="7312475"/>
            <a:ext cx="2344362" cy="1099725"/>
            <a:chOff x="0" y="0"/>
            <a:chExt cx="2344361" cy="1099723"/>
          </a:xfrm>
        </p:grpSpPr>
        <p:sp>
          <p:nvSpPr>
            <p:cNvPr id="1177" name="検収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1178" name="検収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1179" name="経費精算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経費精算</a:t>
              </a:r>
            </a:p>
          </p:txBody>
        </p:sp>
      </p:grpSp>
      <p:cxnSp>
        <p:nvCxnSpPr>
          <p:cNvPr id="69" name="接続の線">
            <a:extLst>
              <a:ext uri="{FF2B5EF4-FFF2-40B4-BE49-F238E27FC236}">
                <a16:creationId xmlns:a16="http://schemas.microsoft.com/office/drawing/2014/main" id="{47E336A0-3C85-4908-9946-A33AB2952790}"/>
              </a:ext>
            </a:extLst>
          </p:cNvPr>
          <p:cNvCxnSpPr>
            <a:cxnSpLocks/>
            <a:stCxn id="1124" idx="1"/>
            <a:endCxn id="1138" idx="3"/>
          </p:cNvCxnSpPr>
          <p:nvPr/>
        </p:nvCxnSpPr>
        <p:spPr>
          <a:xfrm flipH="1">
            <a:off x="8164283" y="8412199"/>
            <a:ext cx="10671547" cy="214199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0" name="接続の線">
            <a:extLst>
              <a:ext uri="{FF2B5EF4-FFF2-40B4-BE49-F238E27FC236}">
                <a16:creationId xmlns:a16="http://schemas.microsoft.com/office/drawing/2014/main" id="{1062B67A-A264-49ED-9975-F1F631799B04}"/>
              </a:ext>
            </a:extLst>
          </p:cNvPr>
          <p:cNvCxnSpPr>
            <a:cxnSpLocks/>
            <a:stCxn id="1153" idx="1"/>
            <a:endCxn id="1143" idx="3"/>
          </p:cNvCxnSpPr>
          <p:nvPr/>
        </p:nvCxnSpPr>
        <p:spPr>
          <a:xfrm flipH="1">
            <a:off x="10687104" y="8968411"/>
            <a:ext cx="586715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1" name="接続の線">
            <a:extLst>
              <a:ext uri="{FF2B5EF4-FFF2-40B4-BE49-F238E27FC236}">
                <a16:creationId xmlns:a16="http://schemas.microsoft.com/office/drawing/2014/main" id="{E13E974A-7760-4442-97D9-15EE83D9ABBB}"/>
              </a:ext>
            </a:extLst>
          </p:cNvPr>
          <p:cNvCxnSpPr>
            <a:cxnSpLocks/>
            <a:stCxn id="1138" idx="0"/>
            <a:endCxn id="1133" idx="1"/>
          </p:cNvCxnSpPr>
          <p:nvPr/>
        </p:nvCxnSpPr>
        <p:spPr>
          <a:xfrm flipV="1">
            <a:off x="6707595" y="6809206"/>
            <a:ext cx="1762146" cy="315887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2" name="接続の線">
            <a:extLst>
              <a:ext uri="{FF2B5EF4-FFF2-40B4-BE49-F238E27FC236}">
                <a16:creationId xmlns:a16="http://schemas.microsoft.com/office/drawing/2014/main" id="{F3528A50-BDDB-4290-A396-E51693692382}"/>
              </a:ext>
            </a:extLst>
          </p:cNvPr>
          <p:cNvCxnSpPr>
            <a:cxnSpLocks/>
            <a:stCxn id="1143" idx="0"/>
            <a:endCxn id="1133" idx="2"/>
          </p:cNvCxnSpPr>
          <p:nvPr/>
        </p:nvCxnSpPr>
        <p:spPr>
          <a:xfrm flipH="1" flipV="1">
            <a:off x="9514922" y="7232068"/>
            <a:ext cx="127001" cy="131348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3" name="接続の線">
            <a:extLst>
              <a:ext uri="{FF2B5EF4-FFF2-40B4-BE49-F238E27FC236}">
                <a16:creationId xmlns:a16="http://schemas.microsoft.com/office/drawing/2014/main" id="{4CAC0540-EC52-404A-878C-4E916F8D24CF}"/>
              </a:ext>
            </a:extLst>
          </p:cNvPr>
          <p:cNvCxnSpPr>
            <a:cxnSpLocks/>
            <a:stCxn id="1129" idx="1"/>
            <a:endCxn id="1159" idx="3"/>
          </p:cNvCxnSpPr>
          <p:nvPr/>
        </p:nvCxnSpPr>
        <p:spPr>
          <a:xfrm flipH="1">
            <a:off x="13525787" y="3222801"/>
            <a:ext cx="5310041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4" name="接続の線">
            <a:extLst>
              <a:ext uri="{FF2B5EF4-FFF2-40B4-BE49-F238E27FC236}">
                <a16:creationId xmlns:a16="http://schemas.microsoft.com/office/drawing/2014/main" id="{388C12D1-BEB8-401C-A9B7-6108C7718143}"/>
              </a:ext>
            </a:extLst>
          </p:cNvPr>
          <p:cNvCxnSpPr>
            <a:cxnSpLocks/>
            <a:endCxn id="1167" idx="3"/>
          </p:cNvCxnSpPr>
          <p:nvPr/>
        </p:nvCxnSpPr>
        <p:spPr>
          <a:xfrm flipH="1">
            <a:off x="13525787" y="5206211"/>
            <a:ext cx="5303692" cy="12700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5" name="接続の線">
            <a:extLst>
              <a:ext uri="{FF2B5EF4-FFF2-40B4-BE49-F238E27FC236}">
                <a16:creationId xmlns:a16="http://schemas.microsoft.com/office/drawing/2014/main" id="{95C0B83A-F54B-4396-946C-A23F3AFF6BA8}"/>
              </a:ext>
            </a:extLst>
          </p:cNvPr>
          <p:cNvCxnSpPr>
            <a:cxnSpLocks/>
            <a:stCxn id="1159" idx="1"/>
            <a:endCxn id="1171" idx="0"/>
          </p:cNvCxnSpPr>
          <p:nvPr/>
        </p:nvCxnSpPr>
        <p:spPr>
          <a:xfrm flipH="1">
            <a:off x="9594101" y="3349801"/>
            <a:ext cx="1841322" cy="1560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6" name="接続の線">
            <a:extLst>
              <a:ext uri="{FF2B5EF4-FFF2-40B4-BE49-F238E27FC236}">
                <a16:creationId xmlns:a16="http://schemas.microsoft.com/office/drawing/2014/main" id="{C2799070-6CE6-406A-B378-302D8A245785}"/>
              </a:ext>
            </a:extLst>
          </p:cNvPr>
          <p:cNvCxnSpPr>
            <a:cxnSpLocks/>
            <a:stCxn id="1167" idx="1"/>
            <a:endCxn id="1171" idx="3"/>
          </p:cNvCxnSpPr>
          <p:nvPr/>
        </p:nvCxnSpPr>
        <p:spPr>
          <a:xfrm flipH="1">
            <a:off x="10639282" y="5333212"/>
            <a:ext cx="796141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7" name="接続の線">
            <a:extLst>
              <a:ext uri="{FF2B5EF4-FFF2-40B4-BE49-F238E27FC236}">
                <a16:creationId xmlns:a16="http://schemas.microsoft.com/office/drawing/2014/main" id="{3427F61E-A867-4099-BD36-0444BB6EEE7C}"/>
              </a:ext>
            </a:extLst>
          </p:cNvPr>
          <p:cNvCxnSpPr>
            <a:cxnSpLocks/>
            <a:stCxn id="1171" idx="1"/>
            <a:endCxn id="1175" idx="3"/>
          </p:cNvCxnSpPr>
          <p:nvPr/>
        </p:nvCxnSpPr>
        <p:spPr>
          <a:xfrm flipH="1">
            <a:off x="7752777" y="5333212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8" name="接続の線">
            <a:extLst>
              <a:ext uri="{FF2B5EF4-FFF2-40B4-BE49-F238E27FC236}">
                <a16:creationId xmlns:a16="http://schemas.microsoft.com/office/drawing/2014/main" id="{51905927-2E2B-4568-8816-4B4055276BDC}"/>
              </a:ext>
            </a:extLst>
          </p:cNvPr>
          <p:cNvCxnSpPr>
            <a:cxnSpLocks/>
            <a:stCxn id="1175" idx="1"/>
            <a:endCxn id="1163" idx="3"/>
          </p:cNvCxnSpPr>
          <p:nvPr/>
        </p:nvCxnSpPr>
        <p:spPr>
          <a:xfrm flipH="1">
            <a:off x="4866272" y="5333212"/>
            <a:ext cx="796141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8" name="接続の線">
            <a:extLst>
              <a:ext uri="{FF2B5EF4-FFF2-40B4-BE49-F238E27FC236}">
                <a16:creationId xmlns:a16="http://schemas.microsoft.com/office/drawing/2014/main" id="{67D35F48-3A5A-4C6F-A45D-D0690EE2D4EE}"/>
              </a:ext>
            </a:extLst>
          </p:cNvPr>
          <p:cNvCxnSpPr>
            <a:cxnSpLocks/>
            <a:stCxn id="1130" idx="1"/>
            <a:endCxn id="1138" idx="3"/>
          </p:cNvCxnSpPr>
          <p:nvPr/>
        </p:nvCxnSpPr>
        <p:spPr>
          <a:xfrm flipH="1">
            <a:off x="8164283" y="10427196"/>
            <a:ext cx="1067154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9" name="接続の線">
            <a:extLst>
              <a:ext uri="{FF2B5EF4-FFF2-40B4-BE49-F238E27FC236}">
                <a16:creationId xmlns:a16="http://schemas.microsoft.com/office/drawing/2014/main" id="{4237DD67-116F-4624-991D-2FA09923482C}"/>
              </a:ext>
            </a:extLst>
          </p:cNvPr>
          <p:cNvCxnSpPr>
            <a:cxnSpLocks/>
            <a:stCxn id="1124" idx="1"/>
          </p:cNvCxnSpPr>
          <p:nvPr/>
        </p:nvCxnSpPr>
        <p:spPr>
          <a:xfrm flipH="1" flipV="1">
            <a:off x="15421259" y="7977140"/>
            <a:ext cx="3414571" cy="43505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189" name="接続の線"/>
          <p:cNvSpPr/>
          <p:nvPr/>
        </p:nvSpPr>
        <p:spPr>
          <a:xfrm>
            <a:off x="10566431" y="7043746"/>
            <a:ext cx="2758137" cy="9519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親案件1(部門:社内取引、セグメント1:X、セグメント2:Y、セグメント3:Z)"/>
          <p:cNvSpPr/>
          <p:nvPr/>
        </p:nvSpPr>
        <p:spPr>
          <a:xfrm>
            <a:off x="2306472" y="712351"/>
            <a:ext cx="14514092" cy="12291298"/>
          </a:xfrm>
          <a:prstGeom prst="rect">
            <a:avLst/>
          </a:prstGeom>
          <a:solidFill>
            <a:srgbClr val="B8D7EB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/>
          <a:lstStyle/>
          <a:p>
            <a:pPr algn="l" defTabSz="821531">
              <a:defRPr sz="2400"/>
            </a:pPr>
            <a:r>
              <a:t>親案件1</a:t>
            </a:r>
            <a:r>
              <a:rPr sz="2000">
                <a:latin typeface="+mn-lt"/>
                <a:ea typeface="+mn-ea"/>
                <a:cs typeface="+mn-cs"/>
                <a:sym typeface="ヒラギノ角ゴ ProN W3"/>
              </a:rPr>
              <a:t>(部門:社内取引、セグメント1:X、セグメント2:Y、セグメント3:Z)</a:t>
            </a:r>
          </a:p>
        </p:txBody>
      </p:sp>
      <p:sp>
        <p:nvSpPr>
          <p:cNvPr id="1198" name="8-1"/>
          <p:cNvSpPr txBox="1"/>
          <p:nvPr/>
        </p:nvSpPr>
        <p:spPr>
          <a:xfrm>
            <a:off x="908600" y="464701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8-1</a:t>
            </a:r>
          </a:p>
        </p:txBody>
      </p:sp>
      <p:sp>
        <p:nvSpPr>
          <p:cNvPr id="1199" name="案件1-1(部門:営業1課、セグメント1:X、セグメント2:Y、セグメント3:Z)"/>
          <p:cNvSpPr/>
          <p:nvPr/>
        </p:nvSpPr>
        <p:spPr>
          <a:xfrm>
            <a:off x="3314801" y="1478632"/>
            <a:ext cx="10301367" cy="5513094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/>
          <a:lstStyle/>
          <a:p>
            <a:pPr algn="l" defTabSz="821531">
              <a:defRPr sz="2400"/>
            </a:pPr>
            <a:r>
              <a:t>案件1-1</a:t>
            </a:r>
            <a:r>
              <a:rPr sz="2000">
                <a:latin typeface="+mn-lt"/>
                <a:ea typeface="+mn-ea"/>
                <a:cs typeface="+mn-cs"/>
                <a:sym typeface="ヒラギノ角ゴ ProN W3"/>
              </a:rPr>
              <a:t>(部門:営業1課、セグメント1:X、セグメント2:Y、セグメント3:Z)</a:t>
            </a:r>
          </a:p>
        </p:txBody>
      </p:sp>
      <p:cxnSp>
        <p:nvCxnSpPr>
          <p:cNvPr id="1200" name="接続の線"/>
          <p:cNvCxnSpPr>
            <a:stCxn id="1203" idx="0"/>
            <a:endCxn id="1201" idx="0"/>
          </p:cNvCxnSpPr>
          <p:nvPr/>
        </p:nvCxnSpPr>
        <p:spPr>
          <a:xfrm flipV="1">
            <a:off x="8287998" y="2440036"/>
            <a:ext cx="2886505" cy="118028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201" name="請求"/>
          <p:cNvSpPr/>
          <p:nvPr/>
        </p:nvSpPr>
        <p:spPr>
          <a:xfrm>
            <a:off x="10129322" y="2017174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1202" name="売上"/>
          <p:cNvSpPr/>
          <p:nvPr/>
        </p:nvSpPr>
        <p:spPr>
          <a:xfrm>
            <a:off x="10129322" y="3197461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売上</a:t>
            </a:r>
          </a:p>
        </p:txBody>
      </p:sp>
      <p:sp>
        <p:nvSpPr>
          <p:cNvPr id="1203" name="納品"/>
          <p:cNvSpPr/>
          <p:nvPr/>
        </p:nvSpPr>
        <p:spPr>
          <a:xfrm>
            <a:off x="7242817" y="3197461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納品</a:t>
            </a:r>
          </a:p>
        </p:txBody>
      </p:sp>
      <p:sp>
        <p:nvSpPr>
          <p:cNvPr id="1204" name="受注"/>
          <p:cNvSpPr/>
          <p:nvPr/>
        </p:nvSpPr>
        <p:spPr>
          <a:xfrm>
            <a:off x="4356313" y="3197461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cxnSp>
        <p:nvCxnSpPr>
          <p:cNvPr id="1205" name="接続の線"/>
          <p:cNvCxnSpPr>
            <a:cxnSpLocks/>
            <a:stCxn id="1203" idx="1"/>
            <a:endCxn id="1204" idx="3"/>
          </p:cNvCxnSpPr>
          <p:nvPr/>
        </p:nvCxnSpPr>
        <p:spPr>
          <a:xfrm flipH="1">
            <a:off x="6446675" y="3620324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06" name="接続の線"/>
          <p:cNvCxnSpPr>
            <a:cxnSpLocks/>
            <a:stCxn id="1203" idx="3"/>
          </p:cNvCxnSpPr>
          <p:nvPr/>
        </p:nvCxnSpPr>
        <p:spPr>
          <a:xfrm>
            <a:off x="9333180" y="3620324"/>
            <a:ext cx="796142" cy="2533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207" name="案件1-2(部門:制作部、セグメント1:X、セグメント2:Y、セグメント3:Z)"/>
          <p:cNvSpPr/>
          <p:nvPr/>
        </p:nvSpPr>
        <p:spPr>
          <a:xfrm>
            <a:off x="3314801" y="7217737"/>
            <a:ext cx="10301367" cy="5510674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/>
          <a:lstStyle/>
          <a:p>
            <a:pPr algn="l" defTabSz="821531">
              <a:defRPr sz="2400"/>
            </a:pPr>
            <a:r>
              <a:t>案件1-2</a:t>
            </a:r>
            <a:r>
              <a:rPr sz="2000">
                <a:latin typeface="+mn-lt"/>
                <a:ea typeface="+mn-ea"/>
                <a:cs typeface="+mn-cs"/>
                <a:sym typeface="ヒラギノ角ゴ ProN W3"/>
              </a:rPr>
              <a:t>(部門:制作部、セグメント1:X、セグメント2:Y、セグメント3:Z)</a:t>
            </a:r>
          </a:p>
        </p:txBody>
      </p:sp>
      <p:sp>
        <p:nvSpPr>
          <p:cNvPr id="1208" name="売上"/>
          <p:cNvSpPr/>
          <p:nvPr/>
        </p:nvSpPr>
        <p:spPr>
          <a:xfrm>
            <a:off x="10129322" y="7908020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売上</a:t>
            </a:r>
          </a:p>
        </p:txBody>
      </p:sp>
      <p:sp>
        <p:nvSpPr>
          <p:cNvPr id="1209" name="納品"/>
          <p:cNvSpPr/>
          <p:nvPr/>
        </p:nvSpPr>
        <p:spPr>
          <a:xfrm>
            <a:off x="7242817" y="7908020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納品</a:t>
            </a:r>
          </a:p>
        </p:txBody>
      </p:sp>
      <p:sp>
        <p:nvSpPr>
          <p:cNvPr id="1210" name="受注"/>
          <p:cNvSpPr/>
          <p:nvPr/>
        </p:nvSpPr>
        <p:spPr>
          <a:xfrm>
            <a:off x="4356313" y="7908020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cxnSp>
        <p:nvCxnSpPr>
          <p:cNvPr id="1211" name="接続の線"/>
          <p:cNvCxnSpPr>
            <a:cxnSpLocks/>
            <a:stCxn id="1209" idx="1"/>
            <a:endCxn id="1210" idx="3"/>
          </p:cNvCxnSpPr>
          <p:nvPr/>
        </p:nvCxnSpPr>
        <p:spPr>
          <a:xfrm flipH="1">
            <a:off x="6446675" y="8330883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12" name="接続の線"/>
          <p:cNvCxnSpPr>
            <a:cxnSpLocks/>
            <a:stCxn id="1209" idx="3"/>
            <a:endCxn id="1208" idx="1"/>
          </p:cNvCxnSpPr>
          <p:nvPr/>
        </p:nvCxnSpPr>
        <p:spPr>
          <a:xfrm>
            <a:off x="9333180" y="8330883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213" name="制作指図"/>
          <p:cNvSpPr/>
          <p:nvPr/>
        </p:nvSpPr>
        <p:spPr>
          <a:xfrm>
            <a:off x="7257153" y="9231614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制作指図</a:t>
            </a:r>
          </a:p>
        </p:txBody>
      </p:sp>
      <p:cxnSp>
        <p:nvCxnSpPr>
          <p:cNvPr id="1214" name="接続の線"/>
          <p:cNvCxnSpPr>
            <a:cxnSpLocks/>
            <a:stCxn id="1210" idx="3"/>
            <a:endCxn id="1213" idx="1"/>
          </p:cNvCxnSpPr>
          <p:nvPr/>
        </p:nvCxnSpPr>
        <p:spPr>
          <a:xfrm>
            <a:off x="6446675" y="8330883"/>
            <a:ext cx="810478" cy="132359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15" name="接続の線"/>
          <p:cNvCxnSpPr>
            <a:cxnSpLocks/>
            <a:stCxn id="1209" idx="2"/>
            <a:endCxn id="1213" idx="0"/>
          </p:cNvCxnSpPr>
          <p:nvPr/>
        </p:nvCxnSpPr>
        <p:spPr>
          <a:xfrm>
            <a:off x="8287999" y="8753745"/>
            <a:ext cx="14335" cy="47786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1219" name="グループ"/>
          <p:cNvGrpSpPr/>
          <p:nvPr/>
        </p:nvGrpSpPr>
        <p:grpSpPr>
          <a:xfrm>
            <a:off x="9881672" y="9382860"/>
            <a:ext cx="2344362" cy="1099725"/>
            <a:chOff x="0" y="0"/>
            <a:chExt cx="2344361" cy="1099723"/>
          </a:xfrm>
        </p:grpSpPr>
        <p:sp>
          <p:nvSpPr>
            <p:cNvPr id="1216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217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218" name="配員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</p:grpSp>
      <p:sp>
        <p:nvSpPr>
          <p:cNvPr id="1257" name="接続の線"/>
          <p:cNvSpPr/>
          <p:nvPr/>
        </p:nvSpPr>
        <p:spPr>
          <a:xfrm>
            <a:off x="9353844" y="9760809"/>
            <a:ext cx="521479" cy="52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1221" name="調達"/>
          <p:cNvSpPr/>
          <p:nvPr/>
        </p:nvSpPr>
        <p:spPr>
          <a:xfrm>
            <a:off x="3823077" y="4737667"/>
            <a:ext cx="8828243" cy="180948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調達</a:t>
            </a:r>
          </a:p>
        </p:txBody>
      </p:sp>
      <p:sp>
        <p:nvSpPr>
          <p:cNvPr id="1222" name="発注"/>
          <p:cNvSpPr/>
          <p:nvPr/>
        </p:nvSpPr>
        <p:spPr>
          <a:xfrm>
            <a:off x="4365381" y="5327499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sp>
        <p:nvSpPr>
          <p:cNvPr id="1223" name="検収"/>
          <p:cNvSpPr/>
          <p:nvPr/>
        </p:nvSpPr>
        <p:spPr>
          <a:xfrm>
            <a:off x="7251886" y="5327499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検収</a:t>
            </a:r>
          </a:p>
        </p:txBody>
      </p:sp>
      <p:sp>
        <p:nvSpPr>
          <p:cNvPr id="1224" name="仕入経費"/>
          <p:cNvSpPr/>
          <p:nvPr/>
        </p:nvSpPr>
        <p:spPr>
          <a:xfrm>
            <a:off x="10138390" y="5327499"/>
            <a:ext cx="2090363" cy="84572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仕入経費</a:t>
            </a:r>
          </a:p>
        </p:txBody>
      </p:sp>
      <p:cxnSp>
        <p:nvCxnSpPr>
          <p:cNvPr id="1225" name="接続の線"/>
          <p:cNvCxnSpPr>
            <a:cxnSpLocks/>
            <a:stCxn id="1223" idx="3"/>
            <a:endCxn id="1224" idx="1"/>
          </p:cNvCxnSpPr>
          <p:nvPr/>
        </p:nvCxnSpPr>
        <p:spPr>
          <a:xfrm>
            <a:off x="9342248" y="5750361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26" name="接続の線"/>
          <p:cNvCxnSpPr>
            <a:cxnSpLocks/>
            <a:stCxn id="1222" idx="3"/>
            <a:endCxn id="1223" idx="1"/>
          </p:cNvCxnSpPr>
          <p:nvPr/>
        </p:nvCxnSpPr>
        <p:spPr>
          <a:xfrm>
            <a:off x="6455743" y="5750361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27" name="接続の線"/>
          <p:cNvCxnSpPr>
            <a:cxnSpLocks/>
            <a:stCxn id="1204" idx="2"/>
            <a:endCxn id="1222" idx="0"/>
          </p:cNvCxnSpPr>
          <p:nvPr/>
        </p:nvCxnSpPr>
        <p:spPr>
          <a:xfrm>
            <a:off x="5401494" y="4043186"/>
            <a:ext cx="9068" cy="128431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28" name="接続の線"/>
          <p:cNvCxnSpPr>
            <a:cxnSpLocks/>
            <a:stCxn id="1222" idx="2"/>
            <a:endCxn id="1210" idx="0"/>
          </p:cNvCxnSpPr>
          <p:nvPr/>
        </p:nvCxnSpPr>
        <p:spPr>
          <a:xfrm flipH="1">
            <a:off x="5401494" y="6173223"/>
            <a:ext cx="9068" cy="1734797"/>
          </a:xfrm>
          <a:prstGeom prst="straightConnector1">
            <a:avLst/>
          </a:prstGeom>
          <a:ln w="508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  <a:headEnd type="oval"/>
            <a:tailEnd type="triangle"/>
          </a:ln>
        </p:spPr>
      </p:cxnSp>
      <p:cxnSp>
        <p:nvCxnSpPr>
          <p:cNvPr id="1229" name="接続の線"/>
          <p:cNvCxnSpPr>
            <a:cxnSpLocks/>
            <a:stCxn id="1209" idx="0"/>
            <a:endCxn id="1223" idx="2"/>
          </p:cNvCxnSpPr>
          <p:nvPr/>
        </p:nvCxnSpPr>
        <p:spPr>
          <a:xfrm flipV="1">
            <a:off x="8287999" y="6173223"/>
            <a:ext cx="9068" cy="1734797"/>
          </a:xfrm>
          <a:prstGeom prst="straightConnector1">
            <a:avLst/>
          </a:prstGeom>
          <a:ln w="508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  <a:headEnd type="oval"/>
            <a:tailEnd type="triangle"/>
          </a:ln>
        </p:spPr>
      </p:cxnSp>
      <p:sp>
        <p:nvSpPr>
          <p:cNvPr id="1230" name="調達"/>
          <p:cNvSpPr/>
          <p:nvPr/>
        </p:nvSpPr>
        <p:spPr>
          <a:xfrm>
            <a:off x="3823077" y="10672241"/>
            <a:ext cx="8828243" cy="180948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調達</a:t>
            </a:r>
          </a:p>
        </p:txBody>
      </p:sp>
      <p:sp>
        <p:nvSpPr>
          <p:cNvPr id="1231" name="発注"/>
          <p:cNvSpPr/>
          <p:nvPr/>
        </p:nvSpPr>
        <p:spPr>
          <a:xfrm>
            <a:off x="4370649" y="1126207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sp>
        <p:nvSpPr>
          <p:cNvPr id="1232" name="検収"/>
          <p:cNvSpPr/>
          <p:nvPr/>
        </p:nvSpPr>
        <p:spPr>
          <a:xfrm>
            <a:off x="7257153" y="1126207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検収</a:t>
            </a:r>
          </a:p>
        </p:txBody>
      </p:sp>
      <p:sp>
        <p:nvSpPr>
          <p:cNvPr id="1233" name="仕入経費"/>
          <p:cNvSpPr/>
          <p:nvPr/>
        </p:nvSpPr>
        <p:spPr>
          <a:xfrm>
            <a:off x="10129322" y="1126207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仕入経費</a:t>
            </a:r>
          </a:p>
        </p:txBody>
      </p:sp>
      <p:cxnSp>
        <p:nvCxnSpPr>
          <p:cNvPr id="1234" name="接続の線"/>
          <p:cNvCxnSpPr>
            <a:cxnSpLocks/>
            <a:endCxn id="1231" idx="0"/>
          </p:cNvCxnSpPr>
          <p:nvPr/>
        </p:nvCxnSpPr>
        <p:spPr>
          <a:xfrm flipH="1">
            <a:off x="5415830" y="10098131"/>
            <a:ext cx="2841104" cy="116394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35" name="接続の線"/>
          <p:cNvCxnSpPr>
            <a:cxnSpLocks/>
            <a:stCxn id="1210" idx="2"/>
            <a:endCxn id="1231" idx="0"/>
          </p:cNvCxnSpPr>
          <p:nvPr/>
        </p:nvCxnSpPr>
        <p:spPr>
          <a:xfrm>
            <a:off x="5401494" y="8753745"/>
            <a:ext cx="14336" cy="250832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36" name="接続の線"/>
          <p:cNvCxnSpPr>
            <a:cxnSpLocks/>
            <a:stCxn id="1232" idx="3"/>
            <a:endCxn id="1233" idx="1"/>
          </p:cNvCxnSpPr>
          <p:nvPr/>
        </p:nvCxnSpPr>
        <p:spPr>
          <a:xfrm>
            <a:off x="9347515" y="11684936"/>
            <a:ext cx="781807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37" name="接続の線"/>
          <p:cNvCxnSpPr>
            <a:cxnSpLocks/>
            <a:stCxn id="1231" idx="3"/>
            <a:endCxn id="1232" idx="1"/>
          </p:cNvCxnSpPr>
          <p:nvPr/>
        </p:nvCxnSpPr>
        <p:spPr>
          <a:xfrm>
            <a:off x="6461011" y="11684936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238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sp>
        <p:nvSpPr>
          <p:cNvPr id="1239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1240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1241" name="接続の線"/>
          <p:cNvCxnSpPr>
            <a:cxnSpLocks/>
            <a:stCxn id="1240" idx="0"/>
          </p:cNvCxnSpPr>
          <p:nvPr/>
        </p:nvCxnSpPr>
        <p:spPr>
          <a:xfrm flipV="1">
            <a:off x="19881011" y="7431786"/>
            <a:ext cx="705343" cy="55755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258" name="接続の線"/>
          <p:cNvSpPr/>
          <p:nvPr/>
        </p:nvSpPr>
        <p:spPr>
          <a:xfrm>
            <a:off x="20054545" y="5635440"/>
            <a:ext cx="197102" cy="4875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1243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入金予定</a:t>
            </a:r>
            <a:endParaRPr dirty="0"/>
          </a:p>
        </p:txBody>
      </p:sp>
      <p:sp>
        <p:nvSpPr>
          <p:cNvPr id="1244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支払予定</a:t>
            </a:r>
            <a:endParaRPr dirty="0"/>
          </a:p>
        </p:txBody>
      </p:sp>
      <p:cxnSp>
        <p:nvCxnSpPr>
          <p:cNvPr id="1245" name="接続の線"/>
          <p:cNvCxnSpPr>
            <a:cxnSpLocks/>
            <a:stCxn id="1240" idx="2"/>
          </p:cNvCxnSpPr>
          <p:nvPr/>
        </p:nvCxnSpPr>
        <p:spPr>
          <a:xfrm>
            <a:off x="19881011" y="8835061"/>
            <a:ext cx="0" cy="114494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46" name="接続の線"/>
          <p:cNvCxnSpPr>
            <a:cxnSpLocks/>
            <a:endCxn id="1239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47" name="接続の線"/>
          <p:cNvCxnSpPr>
            <a:cxnSpLocks/>
          </p:cNvCxnSpPr>
          <p:nvPr/>
        </p:nvCxnSpPr>
        <p:spPr>
          <a:xfrm>
            <a:off x="12226035" y="3645663"/>
            <a:ext cx="6609793" cy="168183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48" name="接続の線"/>
          <p:cNvCxnSpPr>
            <a:cxnSpLocks/>
            <a:stCxn id="1224" idx="3"/>
            <a:endCxn id="1240" idx="1"/>
          </p:cNvCxnSpPr>
          <p:nvPr/>
        </p:nvCxnSpPr>
        <p:spPr>
          <a:xfrm>
            <a:off x="12228753" y="5750361"/>
            <a:ext cx="6607077" cy="2661838"/>
          </a:xfrm>
          <a:prstGeom prst="straightConnector1">
            <a:avLst/>
          </a:prstGeom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  <a:headEnd type="oval"/>
            <a:tailEnd type="oval"/>
          </a:ln>
        </p:spPr>
      </p:cxnSp>
      <p:cxnSp>
        <p:nvCxnSpPr>
          <p:cNvPr id="1249" name="接続の線"/>
          <p:cNvCxnSpPr>
            <a:cxnSpLocks/>
            <a:stCxn id="1208" idx="3"/>
          </p:cNvCxnSpPr>
          <p:nvPr/>
        </p:nvCxnSpPr>
        <p:spPr>
          <a:xfrm flipV="1">
            <a:off x="12219684" y="5376435"/>
            <a:ext cx="6616144" cy="2954448"/>
          </a:xfrm>
          <a:prstGeom prst="straightConnector1">
            <a:avLst/>
          </a:prstGeom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  <a:headEnd type="oval"/>
            <a:tailEnd type="oval"/>
          </a:ln>
        </p:spPr>
      </p:cxnSp>
      <p:cxnSp>
        <p:nvCxnSpPr>
          <p:cNvPr id="1250" name="接続の線"/>
          <p:cNvCxnSpPr>
            <a:cxnSpLocks/>
            <a:stCxn id="1233" idx="3"/>
            <a:endCxn id="1240" idx="1"/>
          </p:cNvCxnSpPr>
          <p:nvPr/>
        </p:nvCxnSpPr>
        <p:spPr>
          <a:xfrm flipV="1">
            <a:off x="12219684" y="8412199"/>
            <a:ext cx="6616146" cy="327273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251" name="売上(赤)"/>
          <p:cNvSpPr/>
          <p:nvPr/>
        </p:nvSpPr>
        <p:spPr>
          <a:xfrm>
            <a:off x="13976530" y="7908020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売上(赤)</a:t>
            </a:r>
          </a:p>
        </p:txBody>
      </p:sp>
      <p:sp>
        <p:nvSpPr>
          <p:cNvPr id="1252" name="仕入経費(赤)"/>
          <p:cNvSpPr/>
          <p:nvPr/>
        </p:nvSpPr>
        <p:spPr>
          <a:xfrm>
            <a:off x="13976530" y="5327499"/>
            <a:ext cx="2090363" cy="84572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仕入経費(赤)</a:t>
            </a:r>
          </a:p>
        </p:txBody>
      </p:sp>
      <p:cxnSp>
        <p:nvCxnSpPr>
          <p:cNvPr id="1253" name="接続の線"/>
          <p:cNvCxnSpPr>
            <a:cxnSpLocks/>
            <a:stCxn id="1208" idx="3"/>
            <a:endCxn id="1251" idx="1"/>
          </p:cNvCxnSpPr>
          <p:nvPr/>
        </p:nvCxnSpPr>
        <p:spPr>
          <a:xfrm>
            <a:off x="12219684" y="8330883"/>
            <a:ext cx="1756846" cy="0"/>
          </a:xfrm>
          <a:prstGeom prst="straightConnector1">
            <a:avLst/>
          </a:prstGeom>
          <a:ln w="508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  <a:headEnd type="oval"/>
            <a:tailEnd type="triangle"/>
          </a:ln>
        </p:spPr>
      </p:cxnSp>
      <p:cxnSp>
        <p:nvCxnSpPr>
          <p:cNvPr id="1254" name="接続の線"/>
          <p:cNvCxnSpPr>
            <a:cxnSpLocks/>
            <a:stCxn id="1224" idx="3"/>
            <a:endCxn id="1252" idx="1"/>
          </p:cNvCxnSpPr>
          <p:nvPr/>
        </p:nvCxnSpPr>
        <p:spPr>
          <a:xfrm>
            <a:off x="12228753" y="5750361"/>
            <a:ext cx="1747777" cy="0"/>
          </a:xfrm>
          <a:prstGeom prst="straightConnector1">
            <a:avLst/>
          </a:prstGeom>
          <a:ln w="508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  <a:headEnd type="oval"/>
            <a:tailEnd type="triangle"/>
          </a:ln>
        </p:spPr>
      </p:cxnSp>
      <p:cxnSp>
        <p:nvCxnSpPr>
          <p:cNvPr id="1255" name="接続の線"/>
          <p:cNvCxnSpPr>
            <a:cxnSpLocks/>
            <a:stCxn id="1251" idx="3"/>
            <a:endCxn id="1239" idx="1"/>
          </p:cNvCxnSpPr>
          <p:nvPr/>
        </p:nvCxnSpPr>
        <p:spPr>
          <a:xfrm flipV="1">
            <a:off x="16066893" y="5206212"/>
            <a:ext cx="2768937" cy="3124671"/>
          </a:xfrm>
          <a:prstGeom prst="straightConnector1">
            <a:avLst/>
          </a:prstGeom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  <a:headEnd type="oval"/>
            <a:tailEnd type="oval"/>
          </a:ln>
        </p:spPr>
      </p:cxnSp>
      <p:cxnSp>
        <p:nvCxnSpPr>
          <p:cNvPr id="1256" name="接続の線"/>
          <p:cNvCxnSpPr>
            <a:cxnSpLocks/>
            <a:stCxn id="1252" idx="3"/>
            <a:endCxn id="1240" idx="1"/>
          </p:cNvCxnSpPr>
          <p:nvPr/>
        </p:nvCxnSpPr>
        <p:spPr>
          <a:xfrm>
            <a:off x="16066893" y="5750361"/>
            <a:ext cx="2768937" cy="2661838"/>
          </a:xfrm>
          <a:prstGeom prst="straightConnector1">
            <a:avLst/>
          </a:prstGeom>
          <a:ln w="127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案件"/>
          <p:cNvSpPr/>
          <p:nvPr/>
        </p:nvSpPr>
        <p:spPr>
          <a:xfrm>
            <a:off x="1505356" y="2410827"/>
            <a:ext cx="16251961" cy="9592309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案件</a:t>
            </a:r>
          </a:p>
        </p:txBody>
      </p:sp>
      <p:sp>
        <p:nvSpPr>
          <p:cNvPr id="254" name="請求"/>
          <p:cNvSpPr/>
          <p:nvPr/>
        </p:nvSpPr>
        <p:spPr>
          <a:xfrm>
            <a:off x="14215119" y="2799938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255" name="見積"/>
          <p:cNvSpPr/>
          <p:nvPr/>
        </p:nvSpPr>
        <p:spPr>
          <a:xfrm>
            <a:off x="550034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sp>
        <p:nvSpPr>
          <p:cNvPr id="256" name="売上"/>
          <p:cNvSpPr/>
          <p:nvPr/>
        </p:nvSpPr>
        <p:spPr>
          <a:xfrm>
            <a:off x="14215119" y="478334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売上</a:t>
            </a:r>
          </a:p>
        </p:txBody>
      </p:sp>
      <p:sp>
        <p:nvSpPr>
          <p:cNvPr id="257" name="納品"/>
          <p:cNvSpPr/>
          <p:nvPr/>
        </p:nvSpPr>
        <p:spPr>
          <a:xfrm>
            <a:off x="1132861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納品</a:t>
            </a:r>
          </a:p>
        </p:txBody>
      </p:sp>
      <p:sp>
        <p:nvSpPr>
          <p:cNvPr id="258" name="受注"/>
          <p:cNvSpPr/>
          <p:nvPr/>
        </p:nvSpPr>
        <p:spPr>
          <a:xfrm>
            <a:off x="844211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cxnSp>
        <p:nvCxnSpPr>
          <p:cNvPr id="259" name="接続の線"/>
          <p:cNvCxnSpPr>
            <a:cxnSpLocks/>
            <a:stCxn id="257" idx="1"/>
            <a:endCxn id="258" idx="3"/>
          </p:cNvCxnSpPr>
          <p:nvPr/>
        </p:nvCxnSpPr>
        <p:spPr>
          <a:xfrm flipH="1">
            <a:off x="10532472" y="520621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260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261" name="接続の線"/>
          <p:cNvCxnSpPr>
            <a:cxnSpLocks/>
            <a:stCxn id="257" idx="3"/>
          </p:cNvCxnSpPr>
          <p:nvPr/>
        </p:nvCxnSpPr>
        <p:spPr>
          <a:xfrm flipV="1">
            <a:off x="13418977" y="5206211"/>
            <a:ext cx="796142" cy="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62" name="接続の線"/>
          <p:cNvCxnSpPr>
            <a:cxnSpLocks/>
          </p:cNvCxnSpPr>
          <p:nvPr/>
        </p:nvCxnSpPr>
        <p:spPr>
          <a:xfrm flipH="1">
            <a:off x="7590707" y="5206211"/>
            <a:ext cx="85140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263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264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265" name="接続の線"/>
          <p:cNvCxnSpPr>
            <a:cxnSpLocks/>
            <a:endCxn id="263" idx="1"/>
          </p:cNvCxnSpPr>
          <p:nvPr/>
        </p:nvCxnSpPr>
        <p:spPr>
          <a:xfrm>
            <a:off x="16305482" y="5206211"/>
            <a:ext cx="2530348" cy="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67" name="接続の線"/>
          <p:cNvCxnSpPr>
            <a:cxnSpLocks/>
            <a:stCxn id="264" idx="0"/>
          </p:cNvCxnSpPr>
          <p:nvPr/>
        </p:nvCxnSpPr>
        <p:spPr>
          <a:xfrm flipV="1">
            <a:off x="19881011" y="7454096"/>
            <a:ext cx="328386" cy="53524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289" name="接続の線"/>
          <p:cNvSpPr/>
          <p:nvPr/>
        </p:nvSpPr>
        <p:spPr>
          <a:xfrm>
            <a:off x="19881009" y="5639933"/>
            <a:ext cx="370639" cy="4830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269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270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271" name="接続の線"/>
          <p:cNvCxnSpPr>
            <a:cxnSpLocks/>
            <a:stCxn id="264" idx="2"/>
            <a:endCxn id="270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72" name="接続の線"/>
          <p:cNvCxnSpPr>
            <a:cxnSpLocks/>
            <a:stCxn id="269" idx="2"/>
            <a:endCxn id="263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273" name="1-1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1-1</a:t>
            </a:r>
          </a:p>
        </p:txBody>
      </p:sp>
      <p:sp>
        <p:nvSpPr>
          <p:cNvPr id="274" name="調達"/>
          <p:cNvSpPr/>
          <p:nvPr/>
        </p:nvSpPr>
        <p:spPr>
          <a:xfrm>
            <a:off x="2255608" y="6874442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調達</a:t>
            </a:r>
          </a:p>
        </p:txBody>
      </p:sp>
      <p:sp>
        <p:nvSpPr>
          <p:cNvPr id="275" name="見積依頼"/>
          <p:cNvSpPr/>
          <p:nvPr/>
        </p:nvSpPr>
        <p:spPr>
          <a:xfrm>
            <a:off x="5500345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見積依頼</a:t>
            </a:r>
            <a:endParaRPr dirty="0"/>
          </a:p>
        </p:txBody>
      </p:sp>
      <p:sp>
        <p:nvSpPr>
          <p:cNvPr id="276" name="発注"/>
          <p:cNvSpPr/>
          <p:nvPr/>
        </p:nvSpPr>
        <p:spPr>
          <a:xfrm>
            <a:off x="8442110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sp>
        <p:nvSpPr>
          <p:cNvPr id="277" name="検収"/>
          <p:cNvSpPr/>
          <p:nvPr/>
        </p:nvSpPr>
        <p:spPr>
          <a:xfrm>
            <a:off x="11328615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検収</a:t>
            </a:r>
          </a:p>
        </p:txBody>
      </p:sp>
      <p:sp>
        <p:nvSpPr>
          <p:cNvPr id="278" name="支払"/>
          <p:cNvSpPr/>
          <p:nvPr/>
        </p:nvSpPr>
        <p:spPr>
          <a:xfrm>
            <a:off x="14215119" y="1000433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</a:t>
            </a:r>
          </a:p>
        </p:txBody>
      </p:sp>
      <p:sp>
        <p:nvSpPr>
          <p:cNvPr id="279" name="調達依頼"/>
          <p:cNvSpPr/>
          <p:nvPr/>
        </p:nvSpPr>
        <p:spPr>
          <a:xfrm>
            <a:off x="2669100" y="800577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調達依頼</a:t>
            </a:r>
          </a:p>
        </p:txBody>
      </p:sp>
      <p:sp>
        <p:nvSpPr>
          <p:cNvPr id="280" name="仕入経費"/>
          <p:cNvSpPr/>
          <p:nvPr/>
        </p:nvSpPr>
        <p:spPr>
          <a:xfrm>
            <a:off x="14215119" y="800577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仕入経費</a:t>
            </a:r>
          </a:p>
        </p:txBody>
      </p:sp>
      <p:cxnSp>
        <p:nvCxnSpPr>
          <p:cNvPr id="281" name="接続の線"/>
          <p:cNvCxnSpPr>
            <a:cxnSpLocks/>
            <a:stCxn id="277" idx="3"/>
            <a:endCxn id="280" idx="1"/>
          </p:cNvCxnSpPr>
          <p:nvPr/>
        </p:nvCxnSpPr>
        <p:spPr>
          <a:xfrm>
            <a:off x="13418977" y="8428642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82" name="接続の線"/>
          <p:cNvCxnSpPr>
            <a:cxnSpLocks/>
            <a:stCxn id="279" idx="3"/>
            <a:endCxn id="275" idx="1"/>
          </p:cNvCxnSpPr>
          <p:nvPr/>
        </p:nvCxnSpPr>
        <p:spPr>
          <a:xfrm>
            <a:off x="4759463" y="8428642"/>
            <a:ext cx="74088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83" name="接続の線"/>
          <p:cNvCxnSpPr>
            <a:cxnSpLocks/>
            <a:stCxn id="277" idx="2"/>
            <a:endCxn id="278" idx="1"/>
          </p:cNvCxnSpPr>
          <p:nvPr/>
        </p:nvCxnSpPr>
        <p:spPr>
          <a:xfrm>
            <a:off x="12373796" y="8851504"/>
            <a:ext cx="1841323" cy="157569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84" name="接続の線"/>
          <p:cNvCxnSpPr>
            <a:cxnSpLocks/>
            <a:stCxn id="276" idx="3"/>
            <a:endCxn id="277" idx="1"/>
          </p:cNvCxnSpPr>
          <p:nvPr/>
        </p:nvCxnSpPr>
        <p:spPr>
          <a:xfrm>
            <a:off x="10532472" y="842864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85" name="接続の線"/>
          <p:cNvCxnSpPr>
            <a:cxnSpLocks/>
            <a:endCxn id="275" idx="3"/>
          </p:cNvCxnSpPr>
          <p:nvPr/>
        </p:nvCxnSpPr>
        <p:spPr>
          <a:xfrm flipH="1">
            <a:off x="7590707" y="8412199"/>
            <a:ext cx="851403" cy="1644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86" name="接続の線"/>
          <p:cNvCxnSpPr>
            <a:cxnSpLocks/>
            <a:stCxn id="258" idx="2"/>
            <a:endCxn id="279" idx="0"/>
          </p:cNvCxnSpPr>
          <p:nvPr/>
        </p:nvCxnSpPr>
        <p:spPr>
          <a:xfrm flipH="1">
            <a:off x="3714282" y="5629074"/>
            <a:ext cx="5773009" cy="237670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87" name="接続の線"/>
          <p:cNvCxnSpPr>
            <a:cxnSpLocks/>
            <a:endCxn id="264" idx="1"/>
          </p:cNvCxnSpPr>
          <p:nvPr/>
        </p:nvCxnSpPr>
        <p:spPr>
          <a:xfrm flipV="1">
            <a:off x="16305482" y="8412199"/>
            <a:ext cx="2530348" cy="1619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88" name="接続の線"/>
          <p:cNvCxnSpPr>
            <a:cxnSpLocks/>
            <a:endCxn id="270" idx="1"/>
          </p:cNvCxnSpPr>
          <p:nvPr/>
        </p:nvCxnSpPr>
        <p:spPr>
          <a:xfrm>
            <a:off x="16305482" y="10411004"/>
            <a:ext cx="2530348" cy="1619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53" name="接続の線"/>
          <p:cNvCxnSpPr>
            <a:cxnSpLocks/>
            <a:endCxn id="254" idx="1"/>
          </p:cNvCxnSpPr>
          <p:nvPr/>
        </p:nvCxnSpPr>
        <p:spPr>
          <a:xfrm flipV="1">
            <a:off x="12373796" y="3222801"/>
            <a:ext cx="1841323" cy="156055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66" name="接続の線"/>
          <p:cNvCxnSpPr>
            <a:cxnSpLocks/>
            <a:stCxn id="254" idx="3"/>
            <a:endCxn id="269" idx="1"/>
          </p:cNvCxnSpPr>
          <p:nvPr/>
        </p:nvCxnSpPr>
        <p:spPr>
          <a:xfrm>
            <a:off x="16305482" y="3222801"/>
            <a:ext cx="2530346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8"/>
          <p:cNvSpPr txBox="1"/>
          <p:nvPr/>
        </p:nvSpPr>
        <p:spPr>
          <a:xfrm>
            <a:off x="1499006" y="553690"/>
            <a:ext cx="809517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rPr dirty="0"/>
              <a:t>8</a:t>
            </a:r>
            <a:r>
              <a:rPr lang="en-US" dirty="0"/>
              <a:t>-2</a:t>
            </a:r>
            <a:endParaRPr dirty="0"/>
          </a:p>
        </p:txBody>
      </p:sp>
      <p:sp>
        <p:nvSpPr>
          <p:cNvPr id="1198" name="親案件"/>
          <p:cNvSpPr/>
          <p:nvPr/>
        </p:nvSpPr>
        <p:spPr>
          <a:xfrm>
            <a:off x="1505356" y="1492676"/>
            <a:ext cx="6977692" cy="6072346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親案件</a:t>
            </a:r>
          </a:p>
        </p:txBody>
      </p:sp>
      <p:grpSp>
        <p:nvGrpSpPr>
          <p:cNvPr id="1203" name="グループ"/>
          <p:cNvGrpSpPr/>
          <p:nvPr/>
        </p:nvGrpSpPr>
        <p:grpSpPr>
          <a:xfrm>
            <a:off x="9527076" y="3084484"/>
            <a:ext cx="13288844" cy="9720876"/>
            <a:chOff x="0" y="0"/>
            <a:chExt cx="13288843" cy="9720875"/>
          </a:xfrm>
        </p:grpSpPr>
        <p:sp>
          <p:nvSpPr>
            <p:cNvPr id="1200" name="四角形"/>
            <p:cNvSpPr/>
            <p:nvPr/>
          </p:nvSpPr>
          <p:spPr>
            <a:xfrm>
              <a:off x="0" y="0"/>
              <a:ext cx="13034844" cy="9466876"/>
            </a:xfrm>
            <a:prstGeom prst="rect">
              <a:avLst/>
            </a:prstGeom>
            <a:solidFill>
              <a:srgbClr val="D7F0F4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</p:spPr>
          <p:txBody>
            <a:bodyPr wrap="square" lIns="71437" tIns="71437" rIns="71437" bIns="71437" numCol="1" anchor="t">
              <a:noAutofit/>
            </a:bodyPr>
            <a:lstStyle/>
            <a:p>
              <a:pPr algn="l" defTabSz="821531">
                <a:defRPr sz="2400"/>
              </a:pPr>
              <a:endParaRPr/>
            </a:p>
          </p:txBody>
        </p:sp>
        <p:sp>
          <p:nvSpPr>
            <p:cNvPr id="1201" name="四角形"/>
            <p:cNvSpPr/>
            <p:nvPr/>
          </p:nvSpPr>
          <p:spPr>
            <a:xfrm>
              <a:off x="127000" y="127000"/>
              <a:ext cx="13034844" cy="9466876"/>
            </a:xfrm>
            <a:prstGeom prst="rect">
              <a:avLst/>
            </a:prstGeom>
            <a:solidFill>
              <a:srgbClr val="D7F0F4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</p:spPr>
          <p:txBody>
            <a:bodyPr wrap="square" lIns="71437" tIns="71437" rIns="71437" bIns="71437" numCol="1" anchor="t">
              <a:noAutofit/>
            </a:bodyPr>
            <a:lstStyle/>
            <a:p>
              <a:pPr algn="l" defTabSz="821531">
                <a:defRPr sz="2400"/>
              </a:pPr>
              <a:endParaRPr/>
            </a:p>
          </p:txBody>
        </p:sp>
        <p:sp>
          <p:nvSpPr>
            <p:cNvPr id="1202" name="案件"/>
            <p:cNvSpPr/>
            <p:nvPr/>
          </p:nvSpPr>
          <p:spPr>
            <a:xfrm>
              <a:off x="254000" y="254000"/>
              <a:ext cx="13034844" cy="9466876"/>
            </a:xfrm>
            <a:prstGeom prst="rect">
              <a:avLst/>
            </a:prstGeom>
            <a:solidFill>
              <a:srgbClr val="D7F0F4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t">
              <a:noAutofit/>
            </a:bodyPr>
            <a:lstStyle>
              <a:lvl1pPr algn="l" defTabSz="821531">
                <a:defRPr sz="2400"/>
              </a:lvl1pPr>
            </a:lstStyle>
            <a:p>
              <a:r>
                <a:t>案件</a:t>
              </a:r>
            </a:p>
          </p:txBody>
        </p:sp>
      </p:grpSp>
      <p:sp>
        <p:nvSpPr>
          <p:cNvPr id="1205" name="請求"/>
          <p:cNvSpPr/>
          <p:nvPr/>
        </p:nvSpPr>
        <p:spPr>
          <a:xfrm>
            <a:off x="19329074" y="390491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1206" name="見積"/>
          <p:cNvSpPr/>
          <p:nvPr/>
        </p:nvSpPr>
        <p:spPr>
          <a:xfrm>
            <a:off x="10669560" y="5888324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sp>
        <p:nvSpPr>
          <p:cNvPr id="1207" name="売上"/>
          <p:cNvSpPr/>
          <p:nvPr/>
        </p:nvSpPr>
        <p:spPr>
          <a:xfrm>
            <a:off x="19329074" y="5888324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売上</a:t>
            </a:r>
          </a:p>
        </p:txBody>
      </p:sp>
      <p:sp>
        <p:nvSpPr>
          <p:cNvPr id="1208" name="納品"/>
          <p:cNvSpPr/>
          <p:nvPr/>
        </p:nvSpPr>
        <p:spPr>
          <a:xfrm>
            <a:off x="16442570" y="5888324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納品</a:t>
            </a:r>
          </a:p>
        </p:txBody>
      </p:sp>
      <p:sp>
        <p:nvSpPr>
          <p:cNvPr id="1209" name="受注"/>
          <p:cNvSpPr/>
          <p:nvPr/>
        </p:nvSpPr>
        <p:spPr>
          <a:xfrm>
            <a:off x="13556064" y="5888324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cxnSp>
        <p:nvCxnSpPr>
          <p:cNvPr id="1210" name="接続の線"/>
          <p:cNvCxnSpPr>
            <a:cxnSpLocks/>
            <a:stCxn id="1208" idx="1"/>
            <a:endCxn id="1209" idx="3"/>
          </p:cNvCxnSpPr>
          <p:nvPr/>
        </p:nvCxnSpPr>
        <p:spPr>
          <a:xfrm flipH="1">
            <a:off x="15646427" y="6311187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11" name="接続の線"/>
          <p:cNvCxnSpPr>
            <a:cxnSpLocks/>
            <a:stCxn id="1208" idx="3"/>
            <a:endCxn id="1207" idx="1"/>
          </p:cNvCxnSpPr>
          <p:nvPr/>
        </p:nvCxnSpPr>
        <p:spPr>
          <a:xfrm>
            <a:off x="18532932" y="6311187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12" name="接続の線"/>
          <p:cNvCxnSpPr>
            <a:cxnSpLocks/>
            <a:stCxn id="1209" idx="1"/>
            <a:endCxn id="1206" idx="3"/>
          </p:cNvCxnSpPr>
          <p:nvPr/>
        </p:nvCxnSpPr>
        <p:spPr>
          <a:xfrm flipH="1">
            <a:off x="12759922" y="6311187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1213" name="制作指図"/>
          <p:cNvSpPr/>
          <p:nvPr/>
        </p:nvSpPr>
        <p:spPr>
          <a:xfrm>
            <a:off x="16442570" y="749131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制作指図</a:t>
            </a:r>
          </a:p>
        </p:txBody>
      </p:sp>
      <p:grpSp>
        <p:nvGrpSpPr>
          <p:cNvPr id="1219" name="グループ"/>
          <p:cNvGrpSpPr/>
          <p:nvPr/>
        </p:nvGrpSpPr>
        <p:grpSpPr>
          <a:xfrm>
            <a:off x="13017558" y="10819060"/>
            <a:ext cx="3167376" cy="1426221"/>
            <a:chOff x="0" y="0"/>
            <a:chExt cx="3167374" cy="1426219"/>
          </a:xfrm>
        </p:grpSpPr>
        <p:sp>
          <p:nvSpPr>
            <p:cNvPr id="1216" name="調達"/>
            <p:cNvSpPr/>
            <p:nvPr/>
          </p:nvSpPr>
          <p:spPr>
            <a:xfrm>
              <a:off x="0" y="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1217" name="調達"/>
            <p:cNvSpPr/>
            <p:nvPr/>
          </p:nvSpPr>
          <p:spPr>
            <a:xfrm>
              <a:off x="127000" y="127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1218" name="調達"/>
            <p:cNvSpPr/>
            <p:nvPr/>
          </p:nvSpPr>
          <p:spPr>
            <a:xfrm>
              <a:off x="254000" y="254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</p:grpSp>
      <p:cxnSp>
        <p:nvCxnSpPr>
          <p:cNvPr id="1220" name="接続の線"/>
          <p:cNvCxnSpPr>
            <a:cxnSpLocks/>
            <a:stCxn id="1208" idx="2"/>
          </p:cNvCxnSpPr>
          <p:nvPr/>
        </p:nvCxnSpPr>
        <p:spPr>
          <a:xfrm>
            <a:off x="17487751" y="6734049"/>
            <a:ext cx="0" cy="71482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1225" name="グループ"/>
          <p:cNvGrpSpPr/>
          <p:nvPr/>
        </p:nvGrpSpPr>
        <p:grpSpPr>
          <a:xfrm>
            <a:off x="18539281" y="8845183"/>
            <a:ext cx="2344362" cy="1099725"/>
            <a:chOff x="0" y="0"/>
            <a:chExt cx="2344361" cy="1099723"/>
          </a:xfrm>
        </p:grpSpPr>
        <p:sp>
          <p:nvSpPr>
            <p:cNvPr id="1222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223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224" name="配員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</p:grpSp>
      <p:grpSp>
        <p:nvGrpSpPr>
          <p:cNvPr id="1230" name="グループ"/>
          <p:cNvGrpSpPr/>
          <p:nvPr/>
        </p:nvGrpSpPr>
        <p:grpSpPr>
          <a:xfrm>
            <a:off x="1826827" y="5598076"/>
            <a:ext cx="3167376" cy="1426221"/>
            <a:chOff x="0" y="0"/>
            <a:chExt cx="3167374" cy="1426219"/>
          </a:xfrm>
        </p:grpSpPr>
        <p:sp>
          <p:nvSpPr>
            <p:cNvPr id="1227" name="調達"/>
            <p:cNvSpPr/>
            <p:nvPr/>
          </p:nvSpPr>
          <p:spPr>
            <a:xfrm>
              <a:off x="0" y="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1228" name="調達"/>
            <p:cNvSpPr/>
            <p:nvPr/>
          </p:nvSpPr>
          <p:spPr>
            <a:xfrm>
              <a:off x="127000" y="127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1229" name="調達"/>
            <p:cNvSpPr/>
            <p:nvPr/>
          </p:nvSpPr>
          <p:spPr>
            <a:xfrm>
              <a:off x="254000" y="254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</p:grpSp>
      <p:sp>
        <p:nvSpPr>
          <p:cNvPr id="1231" name="制作指図"/>
          <p:cNvSpPr/>
          <p:nvPr/>
        </p:nvSpPr>
        <p:spPr>
          <a:xfrm>
            <a:off x="3739686" y="1769046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71D7D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制作指図</a:t>
            </a:r>
          </a:p>
        </p:txBody>
      </p:sp>
      <p:grpSp>
        <p:nvGrpSpPr>
          <p:cNvPr id="1236" name="グループ"/>
          <p:cNvGrpSpPr/>
          <p:nvPr/>
        </p:nvGrpSpPr>
        <p:grpSpPr>
          <a:xfrm>
            <a:off x="1691792" y="3614665"/>
            <a:ext cx="3167375" cy="1426221"/>
            <a:chOff x="0" y="0"/>
            <a:chExt cx="3167374" cy="1426219"/>
          </a:xfrm>
        </p:grpSpPr>
        <p:sp>
          <p:nvSpPr>
            <p:cNvPr id="1233" name="調達"/>
            <p:cNvSpPr/>
            <p:nvPr/>
          </p:nvSpPr>
          <p:spPr>
            <a:xfrm>
              <a:off x="0" y="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1234" name="調達"/>
            <p:cNvSpPr/>
            <p:nvPr/>
          </p:nvSpPr>
          <p:spPr>
            <a:xfrm>
              <a:off x="127000" y="127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  <p:sp>
          <p:nvSpPr>
            <p:cNvPr id="1235" name="調達"/>
            <p:cNvSpPr/>
            <p:nvPr/>
          </p:nvSpPr>
          <p:spPr>
            <a:xfrm>
              <a:off x="254000" y="254000"/>
              <a:ext cx="2913375" cy="1172220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2400"/>
              </a:lvl1pPr>
            </a:lstStyle>
            <a:p>
              <a:r>
                <a:t>調達</a:t>
              </a:r>
            </a:p>
          </p:txBody>
        </p:sp>
      </p:grpSp>
      <p:grpSp>
        <p:nvGrpSpPr>
          <p:cNvPr id="1240" name="グループ"/>
          <p:cNvGrpSpPr/>
          <p:nvPr/>
        </p:nvGrpSpPr>
        <p:grpSpPr>
          <a:xfrm>
            <a:off x="5836397" y="3122911"/>
            <a:ext cx="2344362" cy="1099725"/>
            <a:chOff x="0" y="0"/>
            <a:chExt cx="2344361" cy="1099723"/>
          </a:xfrm>
        </p:grpSpPr>
        <p:sp>
          <p:nvSpPr>
            <p:cNvPr id="1237" name="配員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238" name="配員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  <p:sp>
          <p:nvSpPr>
            <p:cNvPr id="1239" name="配員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71D7D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配員</a:t>
              </a:r>
            </a:p>
          </p:txBody>
        </p:sp>
      </p:grpSp>
      <p:cxnSp>
        <p:nvCxnSpPr>
          <p:cNvPr id="47" name="接続の線">
            <a:extLst>
              <a:ext uri="{FF2B5EF4-FFF2-40B4-BE49-F238E27FC236}">
                <a16:creationId xmlns:a16="http://schemas.microsoft.com/office/drawing/2014/main" id="{D6639AB7-BA43-438C-946A-B85689E1781A}"/>
              </a:ext>
            </a:extLst>
          </p:cNvPr>
          <p:cNvCxnSpPr>
            <a:cxnSpLocks/>
            <a:stCxn id="1213" idx="1"/>
            <a:endCxn id="1209" idx="2"/>
          </p:cNvCxnSpPr>
          <p:nvPr/>
        </p:nvCxnSpPr>
        <p:spPr>
          <a:xfrm flipH="1" flipV="1">
            <a:off x="14601246" y="6734049"/>
            <a:ext cx="1841324" cy="118013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8" name="接続の線">
            <a:extLst>
              <a:ext uri="{FF2B5EF4-FFF2-40B4-BE49-F238E27FC236}">
                <a16:creationId xmlns:a16="http://schemas.microsoft.com/office/drawing/2014/main" id="{A09F0AD6-C73A-4FE3-92E8-7C2BD4011968}"/>
              </a:ext>
            </a:extLst>
          </p:cNvPr>
          <p:cNvCxnSpPr>
            <a:cxnSpLocks/>
            <a:stCxn id="1202" idx="1"/>
            <a:endCxn id="1198" idx="3"/>
          </p:cNvCxnSpPr>
          <p:nvPr/>
        </p:nvCxnSpPr>
        <p:spPr>
          <a:xfrm flipH="1" flipV="1">
            <a:off x="8483048" y="4528849"/>
            <a:ext cx="1298028" cy="354307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9" name="接続の線">
            <a:extLst>
              <a:ext uri="{FF2B5EF4-FFF2-40B4-BE49-F238E27FC236}">
                <a16:creationId xmlns:a16="http://schemas.microsoft.com/office/drawing/2014/main" id="{949EBDD0-6A50-47C5-A24B-F2AECC5235DD}"/>
              </a:ext>
            </a:extLst>
          </p:cNvPr>
          <p:cNvCxnSpPr>
            <a:cxnSpLocks/>
            <a:stCxn id="1239" idx="1"/>
            <a:endCxn id="1231" idx="2"/>
          </p:cNvCxnSpPr>
          <p:nvPr/>
        </p:nvCxnSpPr>
        <p:spPr>
          <a:xfrm flipH="1" flipV="1">
            <a:off x="4784867" y="2614771"/>
            <a:ext cx="1305530" cy="118500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0" name="接続の線">
            <a:extLst>
              <a:ext uri="{FF2B5EF4-FFF2-40B4-BE49-F238E27FC236}">
                <a16:creationId xmlns:a16="http://schemas.microsoft.com/office/drawing/2014/main" id="{9A1E8DCE-589D-486F-82E6-8C9699D43BCD}"/>
              </a:ext>
            </a:extLst>
          </p:cNvPr>
          <p:cNvCxnSpPr>
            <a:cxnSpLocks/>
            <a:stCxn id="1231" idx="2"/>
            <a:endCxn id="1235" idx="0"/>
          </p:cNvCxnSpPr>
          <p:nvPr/>
        </p:nvCxnSpPr>
        <p:spPr>
          <a:xfrm flipH="1">
            <a:off x="3402480" y="2614771"/>
            <a:ext cx="1382387" cy="125389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1" name="接続の線">
            <a:extLst>
              <a:ext uri="{FF2B5EF4-FFF2-40B4-BE49-F238E27FC236}">
                <a16:creationId xmlns:a16="http://schemas.microsoft.com/office/drawing/2014/main" id="{46EFA0E4-475C-4853-9A4F-DFD48C07E8CD}"/>
              </a:ext>
            </a:extLst>
          </p:cNvPr>
          <p:cNvCxnSpPr>
            <a:cxnSpLocks/>
            <a:stCxn id="1224" idx="1"/>
            <a:endCxn id="1213" idx="2"/>
          </p:cNvCxnSpPr>
          <p:nvPr/>
        </p:nvCxnSpPr>
        <p:spPr>
          <a:xfrm flipH="1" flipV="1">
            <a:off x="17487751" y="8337043"/>
            <a:ext cx="1305530" cy="118500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2" name="接続の線">
            <a:extLst>
              <a:ext uri="{FF2B5EF4-FFF2-40B4-BE49-F238E27FC236}">
                <a16:creationId xmlns:a16="http://schemas.microsoft.com/office/drawing/2014/main" id="{25512DD5-0D76-47E2-8060-6129BD9D8DF2}"/>
              </a:ext>
            </a:extLst>
          </p:cNvPr>
          <p:cNvCxnSpPr>
            <a:cxnSpLocks/>
            <a:stCxn id="1213" idx="1"/>
            <a:endCxn id="1218" idx="0"/>
          </p:cNvCxnSpPr>
          <p:nvPr/>
        </p:nvCxnSpPr>
        <p:spPr>
          <a:xfrm flipH="1">
            <a:off x="14728247" y="7914181"/>
            <a:ext cx="1714323" cy="315887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14" name="接続の線"/>
          <p:cNvCxnSpPr>
            <a:cxnSpLocks/>
            <a:stCxn id="1209" idx="2"/>
            <a:endCxn id="1218" idx="0"/>
          </p:cNvCxnSpPr>
          <p:nvPr/>
        </p:nvCxnSpPr>
        <p:spPr>
          <a:xfrm>
            <a:off x="14601246" y="6734049"/>
            <a:ext cx="127001" cy="433901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204" name="接続の線"/>
          <p:cNvCxnSpPr>
            <a:cxnSpLocks/>
            <a:stCxn id="1208" idx="0"/>
            <a:endCxn id="1205" idx="1"/>
          </p:cNvCxnSpPr>
          <p:nvPr/>
        </p:nvCxnSpPr>
        <p:spPr>
          <a:xfrm flipV="1">
            <a:off x="17487751" y="4327776"/>
            <a:ext cx="1841323" cy="1560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案件"/>
          <p:cNvSpPr/>
          <p:nvPr/>
        </p:nvSpPr>
        <p:spPr>
          <a:xfrm>
            <a:off x="1505356" y="2410827"/>
            <a:ext cx="16251961" cy="9592309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案件</a:t>
            </a:r>
          </a:p>
        </p:txBody>
      </p:sp>
      <p:sp>
        <p:nvSpPr>
          <p:cNvPr id="293" name="請求"/>
          <p:cNvSpPr/>
          <p:nvPr/>
        </p:nvSpPr>
        <p:spPr>
          <a:xfrm>
            <a:off x="14215119" y="2799938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294" name="見積"/>
          <p:cNvSpPr/>
          <p:nvPr/>
        </p:nvSpPr>
        <p:spPr>
          <a:xfrm>
            <a:off x="550034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sp>
        <p:nvSpPr>
          <p:cNvPr id="295" name="売上"/>
          <p:cNvSpPr/>
          <p:nvPr/>
        </p:nvSpPr>
        <p:spPr>
          <a:xfrm>
            <a:off x="14215119" y="478334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売上</a:t>
            </a:r>
          </a:p>
        </p:txBody>
      </p:sp>
      <p:sp>
        <p:nvSpPr>
          <p:cNvPr id="296" name="納品"/>
          <p:cNvSpPr/>
          <p:nvPr/>
        </p:nvSpPr>
        <p:spPr>
          <a:xfrm>
            <a:off x="1132861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納品</a:t>
            </a:r>
          </a:p>
        </p:txBody>
      </p:sp>
      <p:sp>
        <p:nvSpPr>
          <p:cNvPr id="297" name="受注"/>
          <p:cNvSpPr/>
          <p:nvPr/>
        </p:nvSpPr>
        <p:spPr>
          <a:xfrm>
            <a:off x="844211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cxnSp>
        <p:nvCxnSpPr>
          <p:cNvPr id="298" name="接続の線"/>
          <p:cNvCxnSpPr>
            <a:cxnSpLocks/>
            <a:stCxn id="296" idx="1"/>
            <a:endCxn id="297" idx="3"/>
          </p:cNvCxnSpPr>
          <p:nvPr/>
        </p:nvCxnSpPr>
        <p:spPr>
          <a:xfrm flipH="1">
            <a:off x="10532472" y="520621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299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300" name="接続の線"/>
          <p:cNvCxnSpPr>
            <a:cxnSpLocks/>
            <a:stCxn id="296" idx="3"/>
            <a:endCxn id="295" idx="1"/>
          </p:cNvCxnSpPr>
          <p:nvPr/>
        </p:nvCxnSpPr>
        <p:spPr>
          <a:xfrm>
            <a:off x="13418977" y="5206212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01" name="接続の線"/>
          <p:cNvCxnSpPr>
            <a:cxnSpLocks/>
            <a:endCxn id="294" idx="3"/>
          </p:cNvCxnSpPr>
          <p:nvPr/>
        </p:nvCxnSpPr>
        <p:spPr>
          <a:xfrm flipH="1">
            <a:off x="7590707" y="5206211"/>
            <a:ext cx="851403" cy="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302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303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304" name="接続の線"/>
          <p:cNvCxnSpPr>
            <a:cxnSpLocks/>
            <a:stCxn id="295" idx="3"/>
            <a:endCxn id="302" idx="1"/>
          </p:cNvCxnSpPr>
          <p:nvPr/>
        </p:nvCxnSpPr>
        <p:spPr>
          <a:xfrm>
            <a:off x="16305482" y="5206212"/>
            <a:ext cx="2530348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06" name="接続の線"/>
          <p:cNvCxnSpPr>
            <a:cxnSpLocks/>
            <a:stCxn id="303" idx="0"/>
          </p:cNvCxnSpPr>
          <p:nvPr/>
        </p:nvCxnSpPr>
        <p:spPr>
          <a:xfrm flipV="1">
            <a:off x="19881011" y="7454096"/>
            <a:ext cx="363111" cy="53524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324" name="接続の線"/>
          <p:cNvSpPr/>
          <p:nvPr/>
        </p:nvSpPr>
        <p:spPr>
          <a:xfrm>
            <a:off x="19881009" y="5650566"/>
            <a:ext cx="370639" cy="4723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308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309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310" name="接続の線"/>
          <p:cNvCxnSpPr>
            <a:cxnSpLocks/>
            <a:stCxn id="303" idx="2"/>
            <a:endCxn id="309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11" name="接続の線"/>
          <p:cNvCxnSpPr>
            <a:cxnSpLocks/>
            <a:stCxn id="308" idx="2"/>
            <a:endCxn id="302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312" name="調達"/>
          <p:cNvSpPr/>
          <p:nvPr/>
        </p:nvSpPr>
        <p:spPr>
          <a:xfrm>
            <a:off x="2143909" y="6858000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調達</a:t>
            </a:r>
          </a:p>
        </p:txBody>
      </p:sp>
      <p:sp>
        <p:nvSpPr>
          <p:cNvPr id="313" name="発注"/>
          <p:cNvSpPr/>
          <p:nvPr/>
        </p:nvSpPr>
        <p:spPr>
          <a:xfrm>
            <a:off x="8442110" y="799942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sp>
        <p:nvSpPr>
          <p:cNvPr id="314" name="検収"/>
          <p:cNvSpPr/>
          <p:nvPr/>
        </p:nvSpPr>
        <p:spPr>
          <a:xfrm>
            <a:off x="11328615" y="799942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検収</a:t>
            </a:r>
          </a:p>
        </p:txBody>
      </p:sp>
      <p:sp>
        <p:nvSpPr>
          <p:cNvPr id="315" name="支払"/>
          <p:cNvSpPr/>
          <p:nvPr/>
        </p:nvSpPr>
        <p:spPr>
          <a:xfrm>
            <a:off x="14215119" y="1000433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</a:t>
            </a:r>
          </a:p>
        </p:txBody>
      </p:sp>
      <p:sp>
        <p:nvSpPr>
          <p:cNvPr id="316" name="仕入経費"/>
          <p:cNvSpPr/>
          <p:nvPr/>
        </p:nvSpPr>
        <p:spPr>
          <a:xfrm>
            <a:off x="14215119" y="799942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仕入経費</a:t>
            </a:r>
          </a:p>
        </p:txBody>
      </p:sp>
      <p:cxnSp>
        <p:nvCxnSpPr>
          <p:cNvPr id="317" name="接続の線"/>
          <p:cNvCxnSpPr>
            <a:cxnSpLocks/>
            <a:stCxn id="314" idx="3"/>
            <a:endCxn id="316" idx="1"/>
          </p:cNvCxnSpPr>
          <p:nvPr/>
        </p:nvCxnSpPr>
        <p:spPr>
          <a:xfrm>
            <a:off x="13418977" y="8422292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18" name="接続の線"/>
          <p:cNvCxnSpPr>
            <a:cxnSpLocks/>
            <a:stCxn id="314" idx="2"/>
          </p:cNvCxnSpPr>
          <p:nvPr/>
        </p:nvCxnSpPr>
        <p:spPr>
          <a:xfrm>
            <a:off x="12373796" y="8845154"/>
            <a:ext cx="1824410" cy="156429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19" name="接続の線"/>
          <p:cNvCxnSpPr>
            <a:cxnSpLocks/>
            <a:stCxn id="313" idx="3"/>
            <a:endCxn id="314" idx="1"/>
          </p:cNvCxnSpPr>
          <p:nvPr/>
        </p:nvCxnSpPr>
        <p:spPr>
          <a:xfrm>
            <a:off x="10532472" y="842229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20" name="接続の線"/>
          <p:cNvCxnSpPr>
            <a:cxnSpLocks/>
            <a:stCxn id="297" idx="2"/>
            <a:endCxn id="313" idx="0"/>
          </p:cNvCxnSpPr>
          <p:nvPr/>
        </p:nvCxnSpPr>
        <p:spPr>
          <a:xfrm>
            <a:off x="9487291" y="5629074"/>
            <a:ext cx="0" cy="237035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21" name="接続の線"/>
          <p:cNvCxnSpPr>
            <a:cxnSpLocks/>
            <a:stCxn id="316" idx="3"/>
            <a:endCxn id="303" idx="1"/>
          </p:cNvCxnSpPr>
          <p:nvPr/>
        </p:nvCxnSpPr>
        <p:spPr>
          <a:xfrm flipV="1">
            <a:off x="16305482" y="8412199"/>
            <a:ext cx="2530348" cy="1009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22" name="接続の線"/>
          <p:cNvCxnSpPr>
            <a:cxnSpLocks/>
            <a:stCxn id="315" idx="3"/>
            <a:endCxn id="309" idx="1"/>
          </p:cNvCxnSpPr>
          <p:nvPr/>
        </p:nvCxnSpPr>
        <p:spPr>
          <a:xfrm>
            <a:off x="16305482" y="10427196"/>
            <a:ext cx="2530348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323" name="1-2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1-2</a:t>
            </a:r>
          </a:p>
        </p:txBody>
      </p:sp>
      <p:cxnSp>
        <p:nvCxnSpPr>
          <p:cNvPr id="292" name="接続の線"/>
          <p:cNvCxnSpPr>
            <a:cxnSpLocks/>
            <a:stCxn id="296" idx="0"/>
          </p:cNvCxnSpPr>
          <p:nvPr/>
        </p:nvCxnSpPr>
        <p:spPr>
          <a:xfrm flipV="1">
            <a:off x="12373796" y="3201308"/>
            <a:ext cx="1841322" cy="158204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05" name="接続の線"/>
          <p:cNvCxnSpPr>
            <a:cxnSpLocks/>
            <a:stCxn id="293" idx="3"/>
            <a:endCxn id="308" idx="1"/>
          </p:cNvCxnSpPr>
          <p:nvPr/>
        </p:nvCxnSpPr>
        <p:spPr>
          <a:xfrm>
            <a:off x="16305482" y="3222801"/>
            <a:ext cx="2530346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案件"/>
          <p:cNvSpPr/>
          <p:nvPr/>
        </p:nvSpPr>
        <p:spPr>
          <a:xfrm>
            <a:off x="1505356" y="2410827"/>
            <a:ext cx="16251961" cy="9592309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rPr dirty="0" err="1"/>
              <a:t>案件</a:t>
            </a:r>
            <a:endParaRPr dirty="0"/>
          </a:p>
        </p:txBody>
      </p:sp>
      <p:sp>
        <p:nvSpPr>
          <p:cNvPr id="327" name="調達"/>
          <p:cNvSpPr/>
          <p:nvPr/>
        </p:nvSpPr>
        <p:spPr>
          <a:xfrm>
            <a:off x="2128171" y="6864350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調達</a:t>
            </a:r>
          </a:p>
        </p:txBody>
      </p:sp>
      <p:sp>
        <p:nvSpPr>
          <p:cNvPr id="329" name="請求"/>
          <p:cNvSpPr/>
          <p:nvPr/>
        </p:nvSpPr>
        <p:spPr>
          <a:xfrm>
            <a:off x="14215119" y="2799938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330" name="見積"/>
          <p:cNvSpPr/>
          <p:nvPr/>
        </p:nvSpPr>
        <p:spPr>
          <a:xfrm>
            <a:off x="550034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sp>
        <p:nvSpPr>
          <p:cNvPr id="331" name="受注"/>
          <p:cNvSpPr/>
          <p:nvPr/>
        </p:nvSpPr>
        <p:spPr>
          <a:xfrm>
            <a:off x="844211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sp>
        <p:nvSpPr>
          <p:cNvPr id="333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335" name="接続の線"/>
          <p:cNvCxnSpPr>
            <a:cxnSpLocks/>
            <a:stCxn id="331" idx="1"/>
            <a:endCxn id="330" idx="3"/>
          </p:cNvCxnSpPr>
          <p:nvPr/>
        </p:nvCxnSpPr>
        <p:spPr>
          <a:xfrm flipH="1">
            <a:off x="7590707" y="5206212"/>
            <a:ext cx="85140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337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338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sp>
        <p:nvSpPr>
          <p:cNvPr id="341" name="見積依頼"/>
          <p:cNvSpPr/>
          <p:nvPr/>
        </p:nvSpPr>
        <p:spPr>
          <a:xfrm>
            <a:off x="5500345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見積依頼</a:t>
            </a:r>
          </a:p>
        </p:txBody>
      </p:sp>
      <p:sp>
        <p:nvSpPr>
          <p:cNvPr id="342" name="発注"/>
          <p:cNvSpPr/>
          <p:nvPr/>
        </p:nvSpPr>
        <p:spPr>
          <a:xfrm>
            <a:off x="844211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grpSp>
        <p:nvGrpSpPr>
          <p:cNvPr id="346" name="グループ"/>
          <p:cNvGrpSpPr/>
          <p:nvPr/>
        </p:nvGrpSpPr>
        <p:grpSpPr>
          <a:xfrm>
            <a:off x="11183194" y="7862337"/>
            <a:ext cx="2344363" cy="1099724"/>
            <a:chOff x="0" y="0"/>
            <a:chExt cx="2344361" cy="1099723"/>
          </a:xfrm>
        </p:grpSpPr>
        <p:sp>
          <p:nvSpPr>
            <p:cNvPr id="343" name="検収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344" name="検収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345" name="検収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</p:grpSp>
      <p:grpSp>
        <p:nvGrpSpPr>
          <p:cNvPr id="350" name="グループ"/>
          <p:cNvGrpSpPr/>
          <p:nvPr/>
        </p:nvGrpSpPr>
        <p:grpSpPr>
          <a:xfrm>
            <a:off x="14088119" y="9877333"/>
            <a:ext cx="2344363" cy="1099725"/>
            <a:chOff x="0" y="0"/>
            <a:chExt cx="2344361" cy="1099723"/>
          </a:xfrm>
        </p:grpSpPr>
        <p:sp>
          <p:nvSpPr>
            <p:cNvPr id="347" name="支払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  <p:sp>
          <p:nvSpPr>
            <p:cNvPr id="348" name="支払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  <p:sp>
          <p:nvSpPr>
            <p:cNvPr id="349" name="支払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</p:grpSp>
      <p:sp>
        <p:nvSpPr>
          <p:cNvPr id="351" name="調達依頼"/>
          <p:cNvSpPr/>
          <p:nvPr/>
        </p:nvSpPr>
        <p:spPr>
          <a:xfrm>
            <a:off x="255858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調達依頼</a:t>
            </a:r>
          </a:p>
        </p:txBody>
      </p:sp>
      <p:grpSp>
        <p:nvGrpSpPr>
          <p:cNvPr id="355" name="グループ"/>
          <p:cNvGrpSpPr/>
          <p:nvPr/>
        </p:nvGrpSpPr>
        <p:grpSpPr>
          <a:xfrm>
            <a:off x="14088119" y="7862337"/>
            <a:ext cx="2344361" cy="1099724"/>
            <a:chOff x="0" y="0"/>
            <a:chExt cx="2344359" cy="1099723"/>
          </a:xfrm>
        </p:grpSpPr>
        <p:sp>
          <p:nvSpPr>
            <p:cNvPr id="352" name="仕入経費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  <p:sp>
          <p:nvSpPr>
            <p:cNvPr id="353" name="仕入経費"/>
            <p:cNvSpPr/>
            <p:nvPr/>
          </p:nvSpPr>
          <p:spPr>
            <a:xfrm>
              <a:off x="126998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  <p:sp>
          <p:nvSpPr>
            <p:cNvPr id="354" name="仕入経費"/>
            <p:cNvSpPr/>
            <p:nvPr/>
          </p:nvSpPr>
          <p:spPr>
            <a:xfrm>
              <a:off x="253998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</p:grpSp>
      <p:cxnSp>
        <p:nvCxnSpPr>
          <p:cNvPr id="357" name="接続の線"/>
          <p:cNvCxnSpPr>
            <a:cxnSpLocks/>
            <a:stCxn id="351" idx="3"/>
            <a:endCxn id="341" idx="1"/>
          </p:cNvCxnSpPr>
          <p:nvPr/>
        </p:nvCxnSpPr>
        <p:spPr>
          <a:xfrm>
            <a:off x="4648942" y="8412199"/>
            <a:ext cx="85140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60" name="接続の線"/>
          <p:cNvCxnSpPr>
            <a:cxnSpLocks/>
            <a:stCxn id="342" idx="1"/>
            <a:endCxn id="341" idx="3"/>
          </p:cNvCxnSpPr>
          <p:nvPr/>
        </p:nvCxnSpPr>
        <p:spPr>
          <a:xfrm flipH="1">
            <a:off x="7590707" y="8412199"/>
            <a:ext cx="85140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63" name="接続の線"/>
          <p:cNvCxnSpPr>
            <a:cxnSpLocks/>
            <a:stCxn id="338" idx="0"/>
          </p:cNvCxnSpPr>
          <p:nvPr/>
        </p:nvCxnSpPr>
        <p:spPr>
          <a:xfrm flipV="1">
            <a:off x="19881011" y="7473123"/>
            <a:ext cx="282088" cy="51621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387" name="接続の線"/>
          <p:cNvSpPr/>
          <p:nvPr/>
        </p:nvSpPr>
        <p:spPr>
          <a:xfrm>
            <a:off x="19881009" y="5629074"/>
            <a:ext cx="370639" cy="4938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365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366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367" name="接続の線"/>
          <p:cNvCxnSpPr>
            <a:cxnSpLocks/>
            <a:stCxn id="338" idx="2"/>
            <a:endCxn id="366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68" name="接続の線"/>
          <p:cNvCxnSpPr>
            <a:cxnSpLocks/>
            <a:stCxn id="365" idx="2"/>
            <a:endCxn id="337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369" name="1-3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1-3</a:t>
            </a:r>
          </a:p>
        </p:txBody>
      </p:sp>
      <p:grpSp>
        <p:nvGrpSpPr>
          <p:cNvPr id="373" name="グループ"/>
          <p:cNvGrpSpPr/>
          <p:nvPr/>
        </p:nvGrpSpPr>
        <p:grpSpPr>
          <a:xfrm>
            <a:off x="11201614" y="4656349"/>
            <a:ext cx="2344363" cy="1099725"/>
            <a:chOff x="0" y="0"/>
            <a:chExt cx="2344361" cy="1099723"/>
          </a:xfrm>
        </p:grpSpPr>
        <p:sp>
          <p:nvSpPr>
            <p:cNvPr id="370" name="納品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  <p:sp>
          <p:nvSpPr>
            <p:cNvPr id="371" name="納品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  <p:sp>
          <p:nvSpPr>
            <p:cNvPr id="372" name="納品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</p:grpSp>
      <p:grpSp>
        <p:nvGrpSpPr>
          <p:cNvPr id="377" name="グループ"/>
          <p:cNvGrpSpPr/>
          <p:nvPr/>
        </p:nvGrpSpPr>
        <p:grpSpPr>
          <a:xfrm>
            <a:off x="14208769" y="4656349"/>
            <a:ext cx="2344363" cy="1099725"/>
            <a:chOff x="0" y="0"/>
            <a:chExt cx="2344361" cy="1099723"/>
          </a:xfrm>
        </p:grpSpPr>
        <p:sp>
          <p:nvSpPr>
            <p:cNvPr id="374" name="売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375" name="売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376" name="売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</p:grpSp>
      <p:cxnSp>
        <p:nvCxnSpPr>
          <p:cNvPr id="63" name="接続の線">
            <a:extLst>
              <a:ext uri="{FF2B5EF4-FFF2-40B4-BE49-F238E27FC236}">
                <a16:creationId xmlns:a16="http://schemas.microsoft.com/office/drawing/2014/main" id="{7496E419-0FE4-477B-9E69-41E970B005F2}"/>
              </a:ext>
            </a:extLst>
          </p:cNvPr>
          <p:cNvCxnSpPr>
            <a:cxnSpLocks/>
            <a:stCxn id="345" idx="1"/>
            <a:endCxn id="342" idx="3"/>
          </p:cNvCxnSpPr>
          <p:nvPr/>
        </p:nvCxnSpPr>
        <p:spPr>
          <a:xfrm flipH="1" flipV="1">
            <a:off x="10532472" y="8412199"/>
            <a:ext cx="904722" cy="12700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7" name="接続の線">
            <a:extLst>
              <a:ext uri="{FF2B5EF4-FFF2-40B4-BE49-F238E27FC236}">
                <a16:creationId xmlns:a16="http://schemas.microsoft.com/office/drawing/2014/main" id="{97BD5E69-90EA-43B7-95E4-FFC7C6201729}"/>
              </a:ext>
            </a:extLst>
          </p:cNvPr>
          <p:cNvCxnSpPr>
            <a:cxnSpLocks/>
            <a:stCxn id="354" idx="1"/>
            <a:endCxn id="345" idx="3"/>
          </p:cNvCxnSpPr>
          <p:nvPr/>
        </p:nvCxnSpPr>
        <p:spPr>
          <a:xfrm flipH="1">
            <a:off x="13527558" y="8539200"/>
            <a:ext cx="814559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0" name="接続の線">
            <a:extLst>
              <a:ext uri="{FF2B5EF4-FFF2-40B4-BE49-F238E27FC236}">
                <a16:creationId xmlns:a16="http://schemas.microsoft.com/office/drawing/2014/main" id="{437FA839-1B1F-4335-AEEB-F5DEA7031C39}"/>
              </a:ext>
            </a:extLst>
          </p:cNvPr>
          <p:cNvCxnSpPr>
            <a:cxnSpLocks/>
            <a:stCxn id="349" idx="1"/>
            <a:endCxn id="345" idx="2"/>
          </p:cNvCxnSpPr>
          <p:nvPr/>
        </p:nvCxnSpPr>
        <p:spPr>
          <a:xfrm flipH="1" flipV="1">
            <a:off x="12482376" y="8962062"/>
            <a:ext cx="1859743" cy="159213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3" name="接続の線">
            <a:extLst>
              <a:ext uri="{FF2B5EF4-FFF2-40B4-BE49-F238E27FC236}">
                <a16:creationId xmlns:a16="http://schemas.microsoft.com/office/drawing/2014/main" id="{89459406-B21B-4A1D-A036-150A9F2946B5}"/>
              </a:ext>
            </a:extLst>
          </p:cNvPr>
          <p:cNvCxnSpPr>
            <a:cxnSpLocks/>
            <a:stCxn id="338" idx="1"/>
            <a:endCxn id="354" idx="3"/>
          </p:cNvCxnSpPr>
          <p:nvPr/>
        </p:nvCxnSpPr>
        <p:spPr>
          <a:xfrm flipH="1">
            <a:off x="16432481" y="8412199"/>
            <a:ext cx="2403349" cy="12700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4" name="接続の線">
            <a:extLst>
              <a:ext uri="{FF2B5EF4-FFF2-40B4-BE49-F238E27FC236}">
                <a16:creationId xmlns:a16="http://schemas.microsoft.com/office/drawing/2014/main" id="{BDCCEE78-194A-4941-88AD-29F8A2705C40}"/>
              </a:ext>
            </a:extLst>
          </p:cNvPr>
          <p:cNvCxnSpPr>
            <a:cxnSpLocks/>
            <a:stCxn id="366" idx="1"/>
            <a:endCxn id="349" idx="3"/>
          </p:cNvCxnSpPr>
          <p:nvPr/>
        </p:nvCxnSpPr>
        <p:spPr>
          <a:xfrm flipH="1">
            <a:off x="16432483" y="10427196"/>
            <a:ext cx="240334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7" name="接続の線">
            <a:extLst>
              <a:ext uri="{FF2B5EF4-FFF2-40B4-BE49-F238E27FC236}">
                <a16:creationId xmlns:a16="http://schemas.microsoft.com/office/drawing/2014/main" id="{25C64DC9-F4A0-4911-838B-52B8C519B08C}"/>
              </a:ext>
            </a:extLst>
          </p:cNvPr>
          <p:cNvCxnSpPr>
            <a:cxnSpLocks/>
            <a:stCxn id="372" idx="3"/>
            <a:endCxn id="376" idx="1"/>
          </p:cNvCxnSpPr>
          <p:nvPr/>
        </p:nvCxnSpPr>
        <p:spPr>
          <a:xfrm>
            <a:off x="13545978" y="5333212"/>
            <a:ext cx="916791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8" name="接続の線">
            <a:extLst>
              <a:ext uri="{FF2B5EF4-FFF2-40B4-BE49-F238E27FC236}">
                <a16:creationId xmlns:a16="http://schemas.microsoft.com/office/drawing/2014/main" id="{1021A849-9FE9-41E9-B662-67EDC9BF71B1}"/>
              </a:ext>
            </a:extLst>
          </p:cNvPr>
          <p:cNvCxnSpPr>
            <a:cxnSpLocks/>
            <a:stCxn id="372" idx="0"/>
            <a:endCxn id="329" idx="1"/>
          </p:cNvCxnSpPr>
          <p:nvPr/>
        </p:nvCxnSpPr>
        <p:spPr>
          <a:xfrm flipV="1">
            <a:off x="12500796" y="3222801"/>
            <a:ext cx="1714323" cy="1687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9" name="接続の線">
            <a:extLst>
              <a:ext uri="{FF2B5EF4-FFF2-40B4-BE49-F238E27FC236}">
                <a16:creationId xmlns:a16="http://schemas.microsoft.com/office/drawing/2014/main" id="{6BD41C65-6E5C-47E2-A801-B4FD845CD983}"/>
              </a:ext>
            </a:extLst>
          </p:cNvPr>
          <p:cNvCxnSpPr>
            <a:cxnSpLocks/>
            <a:stCxn id="376" idx="3"/>
            <a:endCxn id="337" idx="1"/>
          </p:cNvCxnSpPr>
          <p:nvPr/>
        </p:nvCxnSpPr>
        <p:spPr>
          <a:xfrm flipV="1">
            <a:off x="16553133" y="5206212"/>
            <a:ext cx="228269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100" name="接続の線">
            <a:extLst>
              <a:ext uri="{FF2B5EF4-FFF2-40B4-BE49-F238E27FC236}">
                <a16:creationId xmlns:a16="http://schemas.microsoft.com/office/drawing/2014/main" id="{1592C7C9-BBF5-4A54-BE09-CF5A21DE4767}"/>
              </a:ext>
            </a:extLst>
          </p:cNvPr>
          <p:cNvCxnSpPr>
            <a:cxnSpLocks/>
            <a:stCxn id="331" idx="3"/>
            <a:endCxn id="372" idx="1"/>
          </p:cNvCxnSpPr>
          <p:nvPr/>
        </p:nvCxnSpPr>
        <p:spPr>
          <a:xfrm>
            <a:off x="10532472" y="5206212"/>
            <a:ext cx="923142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36" name="接続の線"/>
          <p:cNvCxnSpPr>
            <a:cxnSpLocks/>
            <a:stCxn id="331" idx="2"/>
            <a:endCxn id="351" idx="0"/>
          </p:cNvCxnSpPr>
          <p:nvPr/>
        </p:nvCxnSpPr>
        <p:spPr>
          <a:xfrm flipH="1">
            <a:off x="3603761" y="5629074"/>
            <a:ext cx="5883530" cy="236026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40" name="接続の線"/>
          <p:cNvCxnSpPr>
            <a:cxnSpLocks/>
            <a:stCxn id="329" idx="3"/>
            <a:endCxn id="365" idx="1"/>
          </p:cNvCxnSpPr>
          <p:nvPr/>
        </p:nvCxnSpPr>
        <p:spPr>
          <a:xfrm>
            <a:off x="16305482" y="3222801"/>
            <a:ext cx="2530346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案件"/>
          <p:cNvSpPr/>
          <p:nvPr/>
        </p:nvSpPr>
        <p:spPr>
          <a:xfrm>
            <a:off x="1505356" y="2410827"/>
            <a:ext cx="16251961" cy="9592309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案件</a:t>
            </a:r>
          </a:p>
        </p:txBody>
      </p:sp>
      <p:sp>
        <p:nvSpPr>
          <p:cNvPr id="391" name="請求"/>
          <p:cNvSpPr/>
          <p:nvPr/>
        </p:nvSpPr>
        <p:spPr>
          <a:xfrm>
            <a:off x="14215119" y="2799938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392" name="見積"/>
          <p:cNvSpPr/>
          <p:nvPr/>
        </p:nvSpPr>
        <p:spPr>
          <a:xfrm>
            <a:off x="550034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見積</a:t>
            </a:r>
            <a:endParaRPr dirty="0"/>
          </a:p>
        </p:txBody>
      </p:sp>
      <p:sp>
        <p:nvSpPr>
          <p:cNvPr id="393" name="売上"/>
          <p:cNvSpPr/>
          <p:nvPr/>
        </p:nvSpPr>
        <p:spPr>
          <a:xfrm>
            <a:off x="14215119" y="478334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売上</a:t>
            </a:r>
          </a:p>
        </p:txBody>
      </p:sp>
      <p:sp>
        <p:nvSpPr>
          <p:cNvPr id="394" name="納品"/>
          <p:cNvSpPr/>
          <p:nvPr/>
        </p:nvSpPr>
        <p:spPr>
          <a:xfrm>
            <a:off x="1132861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納品</a:t>
            </a:r>
          </a:p>
        </p:txBody>
      </p:sp>
      <p:sp>
        <p:nvSpPr>
          <p:cNvPr id="395" name="受注"/>
          <p:cNvSpPr/>
          <p:nvPr/>
        </p:nvSpPr>
        <p:spPr>
          <a:xfrm>
            <a:off x="844211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cxnSp>
        <p:nvCxnSpPr>
          <p:cNvPr id="396" name="接続の線"/>
          <p:cNvCxnSpPr>
            <a:cxnSpLocks/>
            <a:stCxn id="394" idx="1"/>
            <a:endCxn id="395" idx="3"/>
          </p:cNvCxnSpPr>
          <p:nvPr/>
        </p:nvCxnSpPr>
        <p:spPr>
          <a:xfrm flipH="1">
            <a:off x="10532472" y="520621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397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398" name="接続の線"/>
          <p:cNvCxnSpPr>
            <a:cxnSpLocks/>
            <a:stCxn id="394" idx="3"/>
            <a:endCxn id="393" idx="1"/>
          </p:cNvCxnSpPr>
          <p:nvPr/>
        </p:nvCxnSpPr>
        <p:spPr>
          <a:xfrm>
            <a:off x="13418977" y="5206212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99" name="接続の線"/>
          <p:cNvCxnSpPr>
            <a:cxnSpLocks/>
            <a:endCxn id="392" idx="3"/>
          </p:cNvCxnSpPr>
          <p:nvPr/>
        </p:nvCxnSpPr>
        <p:spPr>
          <a:xfrm flipH="1">
            <a:off x="7590707" y="5206211"/>
            <a:ext cx="851403" cy="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400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401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402" name="接続の線"/>
          <p:cNvCxnSpPr>
            <a:cxnSpLocks/>
            <a:stCxn id="393" idx="3"/>
            <a:endCxn id="400" idx="1"/>
          </p:cNvCxnSpPr>
          <p:nvPr/>
        </p:nvCxnSpPr>
        <p:spPr>
          <a:xfrm>
            <a:off x="16305482" y="5206212"/>
            <a:ext cx="2530348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04" name="接続の線"/>
          <p:cNvCxnSpPr>
            <a:cxnSpLocks/>
            <a:stCxn id="401" idx="0"/>
          </p:cNvCxnSpPr>
          <p:nvPr/>
        </p:nvCxnSpPr>
        <p:spPr>
          <a:xfrm flipV="1">
            <a:off x="19881011" y="7473123"/>
            <a:ext cx="282088" cy="51621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426" name="接続の線"/>
          <p:cNvSpPr/>
          <p:nvPr/>
        </p:nvSpPr>
        <p:spPr>
          <a:xfrm>
            <a:off x="19881009" y="5651399"/>
            <a:ext cx="370639" cy="471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406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407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408" name="接続の線"/>
          <p:cNvCxnSpPr>
            <a:cxnSpLocks/>
            <a:stCxn id="401" idx="2"/>
            <a:endCxn id="407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09" name="接続の線"/>
          <p:cNvCxnSpPr>
            <a:cxnSpLocks/>
            <a:stCxn id="406" idx="2"/>
            <a:endCxn id="400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410" name="調達"/>
          <p:cNvSpPr/>
          <p:nvPr/>
        </p:nvSpPr>
        <p:spPr>
          <a:xfrm>
            <a:off x="2138378" y="6874442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調達</a:t>
            </a:r>
          </a:p>
        </p:txBody>
      </p:sp>
      <p:sp>
        <p:nvSpPr>
          <p:cNvPr id="411" name="見積依頼"/>
          <p:cNvSpPr/>
          <p:nvPr/>
        </p:nvSpPr>
        <p:spPr>
          <a:xfrm>
            <a:off x="5500345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見積依頼</a:t>
            </a:r>
          </a:p>
        </p:txBody>
      </p:sp>
      <p:sp>
        <p:nvSpPr>
          <p:cNvPr id="412" name="発注"/>
          <p:cNvSpPr/>
          <p:nvPr/>
        </p:nvSpPr>
        <p:spPr>
          <a:xfrm>
            <a:off x="8442110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sp>
        <p:nvSpPr>
          <p:cNvPr id="413" name="検収"/>
          <p:cNvSpPr/>
          <p:nvPr/>
        </p:nvSpPr>
        <p:spPr>
          <a:xfrm>
            <a:off x="11328615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検収</a:t>
            </a:r>
          </a:p>
        </p:txBody>
      </p:sp>
      <p:sp>
        <p:nvSpPr>
          <p:cNvPr id="414" name="支払"/>
          <p:cNvSpPr/>
          <p:nvPr/>
        </p:nvSpPr>
        <p:spPr>
          <a:xfrm>
            <a:off x="14215119" y="1000433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</a:t>
            </a:r>
          </a:p>
        </p:txBody>
      </p:sp>
      <p:sp>
        <p:nvSpPr>
          <p:cNvPr id="415" name="調達依頼"/>
          <p:cNvSpPr/>
          <p:nvPr/>
        </p:nvSpPr>
        <p:spPr>
          <a:xfrm>
            <a:off x="2669100" y="800577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調達依頼</a:t>
            </a:r>
          </a:p>
        </p:txBody>
      </p:sp>
      <p:sp>
        <p:nvSpPr>
          <p:cNvPr id="416" name="仕入経費"/>
          <p:cNvSpPr/>
          <p:nvPr/>
        </p:nvSpPr>
        <p:spPr>
          <a:xfrm>
            <a:off x="14215119" y="800577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仕入経費</a:t>
            </a:r>
          </a:p>
        </p:txBody>
      </p:sp>
      <p:cxnSp>
        <p:nvCxnSpPr>
          <p:cNvPr id="417" name="接続の線"/>
          <p:cNvCxnSpPr>
            <a:cxnSpLocks/>
            <a:stCxn id="413" idx="3"/>
            <a:endCxn id="416" idx="1"/>
          </p:cNvCxnSpPr>
          <p:nvPr/>
        </p:nvCxnSpPr>
        <p:spPr>
          <a:xfrm>
            <a:off x="13418977" y="8428642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18" name="接続の線"/>
          <p:cNvCxnSpPr>
            <a:cxnSpLocks/>
            <a:endCxn id="411" idx="1"/>
          </p:cNvCxnSpPr>
          <p:nvPr/>
        </p:nvCxnSpPr>
        <p:spPr>
          <a:xfrm flipV="1">
            <a:off x="4759463" y="8428642"/>
            <a:ext cx="740882" cy="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19" name="接続の線"/>
          <p:cNvCxnSpPr>
            <a:cxnSpLocks/>
            <a:endCxn id="414" idx="1"/>
          </p:cNvCxnSpPr>
          <p:nvPr/>
        </p:nvCxnSpPr>
        <p:spPr>
          <a:xfrm>
            <a:off x="9487290" y="8867946"/>
            <a:ext cx="4727829" cy="155925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20" name="接続の線"/>
          <p:cNvCxnSpPr>
            <a:cxnSpLocks/>
            <a:stCxn id="412" idx="3"/>
            <a:endCxn id="413" idx="1"/>
          </p:cNvCxnSpPr>
          <p:nvPr/>
        </p:nvCxnSpPr>
        <p:spPr>
          <a:xfrm>
            <a:off x="10532472" y="842864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21" name="接続の線"/>
          <p:cNvCxnSpPr>
            <a:cxnSpLocks/>
            <a:stCxn id="412" idx="1"/>
          </p:cNvCxnSpPr>
          <p:nvPr/>
        </p:nvCxnSpPr>
        <p:spPr>
          <a:xfrm flipH="1">
            <a:off x="7590708" y="8428642"/>
            <a:ext cx="85140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22" name="接続の線"/>
          <p:cNvCxnSpPr>
            <a:cxnSpLocks/>
            <a:stCxn id="395" idx="2"/>
            <a:endCxn id="415" idx="0"/>
          </p:cNvCxnSpPr>
          <p:nvPr/>
        </p:nvCxnSpPr>
        <p:spPr>
          <a:xfrm flipH="1">
            <a:off x="3714282" y="5629074"/>
            <a:ext cx="5773009" cy="237670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23" name="接続の線"/>
          <p:cNvCxnSpPr>
            <a:cxnSpLocks/>
            <a:endCxn id="401" idx="1"/>
          </p:cNvCxnSpPr>
          <p:nvPr/>
        </p:nvCxnSpPr>
        <p:spPr>
          <a:xfrm flipV="1">
            <a:off x="16305481" y="8412199"/>
            <a:ext cx="2530349" cy="1619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24" name="接続の線"/>
          <p:cNvCxnSpPr>
            <a:cxnSpLocks/>
            <a:endCxn id="407" idx="1"/>
          </p:cNvCxnSpPr>
          <p:nvPr/>
        </p:nvCxnSpPr>
        <p:spPr>
          <a:xfrm flipV="1">
            <a:off x="16305481" y="10427196"/>
            <a:ext cx="2530349" cy="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425" name="1-4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1-4</a:t>
            </a:r>
          </a:p>
        </p:txBody>
      </p:sp>
      <p:cxnSp>
        <p:nvCxnSpPr>
          <p:cNvPr id="390" name="接続の線"/>
          <p:cNvCxnSpPr>
            <a:cxnSpLocks/>
            <a:stCxn id="395" idx="0"/>
            <a:endCxn id="391" idx="1"/>
          </p:cNvCxnSpPr>
          <p:nvPr/>
        </p:nvCxnSpPr>
        <p:spPr>
          <a:xfrm flipV="1">
            <a:off x="9487291" y="3222801"/>
            <a:ext cx="4727828" cy="1560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03" name="接続の線"/>
          <p:cNvCxnSpPr>
            <a:cxnSpLocks/>
            <a:stCxn id="391" idx="3"/>
            <a:endCxn id="406" idx="1"/>
          </p:cNvCxnSpPr>
          <p:nvPr/>
        </p:nvCxnSpPr>
        <p:spPr>
          <a:xfrm>
            <a:off x="16305482" y="3222801"/>
            <a:ext cx="2530346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案件"/>
          <p:cNvSpPr/>
          <p:nvPr/>
        </p:nvSpPr>
        <p:spPr>
          <a:xfrm>
            <a:off x="1505356" y="2410827"/>
            <a:ext cx="16251961" cy="9592309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案件</a:t>
            </a:r>
          </a:p>
        </p:txBody>
      </p:sp>
      <p:sp>
        <p:nvSpPr>
          <p:cNvPr id="430" name="請求"/>
          <p:cNvSpPr/>
          <p:nvPr/>
        </p:nvSpPr>
        <p:spPr>
          <a:xfrm>
            <a:off x="14215119" y="2799938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431" name="見積"/>
          <p:cNvSpPr/>
          <p:nvPr/>
        </p:nvSpPr>
        <p:spPr>
          <a:xfrm>
            <a:off x="550034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見積</a:t>
            </a:r>
            <a:endParaRPr dirty="0"/>
          </a:p>
        </p:txBody>
      </p:sp>
      <p:sp>
        <p:nvSpPr>
          <p:cNvPr id="432" name="売上"/>
          <p:cNvSpPr/>
          <p:nvPr/>
        </p:nvSpPr>
        <p:spPr>
          <a:xfrm>
            <a:off x="14215119" y="478334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売上</a:t>
            </a:r>
          </a:p>
        </p:txBody>
      </p:sp>
      <p:sp>
        <p:nvSpPr>
          <p:cNvPr id="433" name="納品"/>
          <p:cNvSpPr/>
          <p:nvPr/>
        </p:nvSpPr>
        <p:spPr>
          <a:xfrm>
            <a:off x="1132861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納品</a:t>
            </a:r>
          </a:p>
        </p:txBody>
      </p:sp>
      <p:sp>
        <p:nvSpPr>
          <p:cNvPr id="434" name="受注"/>
          <p:cNvSpPr/>
          <p:nvPr/>
        </p:nvSpPr>
        <p:spPr>
          <a:xfrm>
            <a:off x="844211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cxnSp>
        <p:nvCxnSpPr>
          <p:cNvPr id="435" name="接続の線"/>
          <p:cNvCxnSpPr>
            <a:cxnSpLocks/>
            <a:stCxn id="433" idx="1"/>
            <a:endCxn id="434" idx="3"/>
          </p:cNvCxnSpPr>
          <p:nvPr/>
        </p:nvCxnSpPr>
        <p:spPr>
          <a:xfrm flipH="1">
            <a:off x="10532472" y="520621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436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437" name="接続の線"/>
          <p:cNvCxnSpPr>
            <a:cxnSpLocks/>
            <a:stCxn id="433" idx="3"/>
          </p:cNvCxnSpPr>
          <p:nvPr/>
        </p:nvCxnSpPr>
        <p:spPr>
          <a:xfrm flipV="1">
            <a:off x="13418977" y="5206211"/>
            <a:ext cx="796142" cy="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38" name="接続の線"/>
          <p:cNvCxnSpPr>
            <a:cxnSpLocks/>
            <a:stCxn id="434" idx="1"/>
            <a:endCxn id="431" idx="3"/>
          </p:cNvCxnSpPr>
          <p:nvPr/>
        </p:nvCxnSpPr>
        <p:spPr>
          <a:xfrm flipH="1">
            <a:off x="7590707" y="5206212"/>
            <a:ext cx="85140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439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440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441" name="接続の線"/>
          <p:cNvCxnSpPr>
            <a:cxnSpLocks/>
            <a:stCxn id="432" idx="3"/>
            <a:endCxn id="439" idx="1"/>
          </p:cNvCxnSpPr>
          <p:nvPr/>
        </p:nvCxnSpPr>
        <p:spPr>
          <a:xfrm>
            <a:off x="16305482" y="5206212"/>
            <a:ext cx="2530348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43" name="接続の線"/>
          <p:cNvCxnSpPr>
            <a:cxnSpLocks/>
            <a:stCxn id="440" idx="0"/>
          </p:cNvCxnSpPr>
          <p:nvPr/>
        </p:nvCxnSpPr>
        <p:spPr>
          <a:xfrm flipV="1">
            <a:off x="19881011" y="7495448"/>
            <a:ext cx="370637" cy="49388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470" name="接続の線"/>
          <p:cNvSpPr/>
          <p:nvPr/>
        </p:nvSpPr>
        <p:spPr>
          <a:xfrm>
            <a:off x="19881009" y="5629074"/>
            <a:ext cx="370639" cy="4938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445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446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447" name="接続の線"/>
          <p:cNvCxnSpPr>
            <a:cxnSpLocks/>
            <a:stCxn id="440" idx="2"/>
            <a:endCxn id="446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48" name="接続の線"/>
          <p:cNvCxnSpPr>
            <a:cxnSpLocks/>
            <a:stCxn id="445" idx="2"/>
            <a:endCxn id="439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449" name="1-5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1-5</a:t>
            </a:r>
          </a:p>
        </p:txBody>
      </p:sp>
      <p:sp>
        <p:nvSpPr>
          <p:cNvPr id="450" name="四角形"/>
          <p:cNvSpPr/>
          <p:nvPr/>
        </p:nvSpPr>
        <p:spPr>
          <a:xfrm>
            <a:off x="2255608" y="6874442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</p:spPr>
        <p:txBody>
          <a:bodyPr lIns="71437" tIns="71437" rIns="71437" bIns="71437"/>
          <a:lstStyle/>
          <a:p>
            <a:pPr algn="l" defTabSz="821531">
              <a:defRPr sz="2400"/>
            </a:pPr>
            <a:endParaRPr/>
          </a:p>
        </p:txBody>
      </p:sp>
      <p:sp>
        <p:nvSpPr>
          <p:cNvPr id="451" name="四角形"/>
          <p:cNvSpPr/>
          <p:nvPr/>
        </p:nvSpPr>
        <p:spPr>
          <a:xfrm>
            <a:off x="2382608" y="7001442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</p:spPr>
        <p:txBody>
          <a:bodyPr lIns="71437" tIns="71437" rIns="71437" bIns="71437"/>
          <a:lstStyle/>
          <a:p>
            <a:pPr algn="l" defTabSz="821531">
              <a:defRPr sz="2400"/>
            </a:pPr>
            <a:endParaRPr/>
          </a:p>
        </p:txBody>
      </p:sp>
      <p:sp>
        <p:nvSpPr>
          <p:cNvPr id="452" name="四角形"/>
          <p:cNvSpPr/>
          <p:nvPr/>
        </p:nvSpPr>
        <p:spPr>
          <a:xfrm>
            <a:off x="2509608" y="7128442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</p:spPr>
        <p:txBody>
          <a:bodyPr lIns="71437" tIns="71437" rIns="71437" bIns="71437"/>
          <a:lstStyle/>
          <a:p>
            <a:pPr algn="l" defTabSz="821531">
              <a:defRPr sz="2400"/>
            </a:pPr>
            <a:endParaRPr/>
          </a:p>
        </p:txBody>
      </p:sp>
      <p:sp>
        <p:nvSpPr>
          <p:cNvPr id="453" name="発注"/>
          <p:cNvSpPr/>
          <p:nvPr/>
        </p:nvSpPr>
        <p:spPr>
          <a:xfrm>
            <a:off x="8442110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sp>
        <p:nvSpPr>
          <p:cNvPr id="454" name="検収"/>
          <p:cNvSpPr/>
          <p:nvPr/>
        </p:nvSpPr>
        <p:spPr>
          <a:xfrm>
            <a:off x="11328615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検収</a:t>
            </a:r>
            <a:endParaRPr dirty="0"/>
          </a:p>
        </p:txBody>
      </p:sp>
      <p:sp>
        <p:nvSpPr>
          <p:cNvPr id="455" name="支払"/>
          <p:cNvSpPr/>
          <p:nvPr/>
        </p:nvSpPr>
        <p:spPr>
          <a:xfrm>
            <a:off x="14215119" y="1000433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</a:t>
            </a:r>
          </a:p>
        </p:txBody>
      </p:sp>
      <p:sp>
        <p:nvSpPr>
          <p:cNvPr id="456" name="調達依頼"/>
          <p:cNvSpPr/>
          <p:nvPr/>
        </p:nvSpPr>
        <p:spPr>
          <a:xfrm>
            <a:off x="2669100" y="800577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rPr dirty="0" err="1"/>
              <a:t>調達依頼</a:t>
            </a:r>
            <a:endParaRPr dirty="0"/>
          </a:p>
        </p:txBody>
      </p:sp>
      <p:sp>
        <p:nvSpPr>
          <p:cNvPr id="457" name="仕入経費"/>
          <p:cNvSpPr/>
          <p:nvPr/>
        </p:nvSpPr>
        <p:spPr>
          <a:xfrm>
            <a:off x="14215119" y="800577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仕入経費</a:t>
            </a:r>
          </a:p>
        </p:txBody>
      </p:sp>
      <p:cxnSp>
        <p:nvCxnSpPr>
          <p:cNvPr id="458" name="接続の線"/>
          <p:cNvCxnSpPr>
            <a:cxnSpLocks/>
            <a:stCxn id="434" idx="2"/>
            <a:endCxn id="456" idx="0"/>
          </p:cNvCxnSpPr>
          <p:nvPr/>
        </p:nvCxnSpPr>
        <p:spPr>
          <a:xfrm flipH="1">
            <a:off x="3714282" y="5629074"/>
            <a:ext cx="5773009" cy="2376705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59" name="接続の線"/>
          <p:cNvCxnSpPr>
            <a:cxnSpLocks/>
            <a:stCxn id="457" idx="3"/>
            <a:endCxn id="440" idx="1"/>
          </p:cNvCxnSpPr>
          <p:nvPr/>
        </p:nvCxnSpPr>
        <p:spPr>
          <a:xfrm flipV="1">
            <a:off x="16305482" y="8412199"/>
            <a:ext cx="2530348" cy="1644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60" name="接続の線"/>
          <p:cNvCxnSpPr>
            <a:cxnSpLocks/>
            <a:endCxn id="446" idx="1"/>
          </p:cNvCxnSpPr>
          <p:nvPr/>
        </p:nvCxnSpPr>
        <p:spPr>
          <a:xfrm>
            <a:off x="16305482" y="10410753"/>
            <a:ext cx="2530348" cy="1644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63" name="接続の線"/>
          <p:cNvCxnSpPr>
            <a:cxnSpLocks/>
            <a:stCxn id="454" idx="1"/>
            <a:endCxn id="453" idx="3"/>
          </p:cNvCxnSpPr>
          <p:nvPr/>
        </p:nvCxnSpPr>
        <p:spPr>
          <a:xfrm flipH="1">
            <a:off x="10532472" y="842864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64" name="接続の線"/>
          <p:cNvCxnSpPr>
            <a:cxnSpLocks/>
            <a:endCxn id="454" idx="3"/>
          </p:cNvCxnSpPr>
          <p:nvPr/>
        </p:nvCxnSpPr>
        <p:spPr>
          <a:xfrm flipH="1">
            <a:off x="13418977" y="8412199"/>
            <a:ext cx="796142" cy="1644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65" name="接続の線"/>
          <p:cNvCxnSpPr>
            <a:cxnSpLocks/>
            <a:endCxn id="454" idx="2"/>
          </p:cNvCxnSpPr>
          <p:nvPr/>
        </p:nvCxnSpPr>
        <p:spPr>
          <a:xfrm flipH="1" flipV="1">
            <a:off x="12373796" y="8851504"/>
            <a:ext cx="1841323" cy="157569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469" name="グループ"/>
          <p:cNvGrpSpPr/>
          <p:nvPr/>
        </p:nvGrpSpPr>
        <p:grpSpPr>
          <a:xfrm>
            <a:off x="5493995" y="7878779"/>
            <a:ext cx="2344362" cy="1099725"/>
            <a:chOff x="0" y="0"/>
            <a:chExt cx="2344361" cy="1099723"/>
          </a:xfrm>
        </p:grpSpPr>
        <p:sp>
          <p:nvSpPr>
            <p:cNvPr id="466" name="見積依頼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見積依頼</a:t>
              </a:r>
            </a:p>
          </p:txBody>
        </p:sp>
        <p:sp>
          <p:nvSpPr>
            <p:cNvPr id="467" name="見積依頼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見積依頼</a:t>
              </a:r>
            </a:p>
          </p:txBody>
        </p:sp>
        <p:sp>
          <p:nvSpPr>
            <p:cNvPr id="468" name="見積依頼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見積依頼</a:t>
              </a:r>
            </a:p>
          </p:txBody>
        </p:sp>
      </p:grpSp>
      <p:cxnSp>
        <p:nvCxnSpPr>
          <p:cNvPr id="45" name="接続の線">
            <a:extLst>
              <a:ext uri="{FF2B5EF4-FFF2-40B4-BE49-F238E27FC236}">
                <a16:creationId xmlns:a16="http://schemas.microsoft.com/office/drawing/2014/main" id="{E724BBC6-C43C-4027-9EDC-DD1622749396}"/>
              </a:ext>
            </a:extLst>
          </p:cNvPr>
          <p:cNvCxnSpPr>
            <a:cxnSpLocks/>
            <a:stCxn id="453" idx="1"/>
            <a:endCxn id="468" idx="3"/>
          </p:cNvCxnSpPr>
          <p:nvPr/>
        </p:nvCxnSpPr>
        <p:spPr>
          <a:xfrm flipH="1">
            <a:off x="7838358" y="8428642"/>
            <a:ext cx="603752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6" name="接続の線">
            <a:extLst>
              <a:ext uri="{FF2B5EF4-FFF2-40B4-BE49-F238E27FC236}">
                <a16:creationId xmlns:a16="http://schemas.microsoft.com/office/drawing/2014/main" id="{6DB8115B-653D-4E4E-86B6-4FD73CBCA58F}"/>
              </a:ext>
            </a:extLst>
          </p:cNvPr>
          <p:cNvCxnSpPr>
            <a:cxnSpLocks/>
            <a:endCxn id="456" idx="3"/>
          </p:cNvCxnSpPr>
          <p:nvPr/>
        </p:nvCxnSpPr>
        <p:spPr>
          <a:xfrm flipH="1" flipV="1">
            <a:off x="4759463" y="8428642"/>
            <a:ext cx="988532" cy="12099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29" name="接続の線"/>
          <p:cNvCxnSpPr>
            <a:cxnSpLocks/>
            <a:stCxn id="433" idx="0"/>
            <a:endCxn id="430" idx="1"/>
          </p:cNvCxnSpPr>
          <p:nvPr/>
        </p:nvCxnSpPr>
        <p:spPr>
          <a:xfrm flipV="1">
            <a:off x="12373796" y="3222801"/>
            <a:ext cx="1841323" cy="1560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42" name="接続の線"/>
          <p:cNvCxnSpPr>
            <a:cxnSpLocks/>
            <a:stCxn id="430" idx="3"/>
            <a:endCxn id="445" idx="1"/>
          </p:cNvCxnSpPr>
          <p:nvPr/>
        </p:nvCxnSpPr>
        <p:spPr>
          <a:xfrm>
            <a:off x="16305482" y="3222801"/>
            <a:ext cx="2530346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案件"/>
          <p:cNvSpPr/>
          <p:nvPr/>
        </p:nvSpPr>
        <p:spPr>
          <a:xfrm>
            <a:off x="1505356" y="2410827"/>
            <a:ext cx="16251961" cy="9592309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案件</a:t>
            </a:r>
          </a:p>
        </p:txBody>
      </p:sp>
      <p:sp>
        <p:nvSpPr>
          <p:cNvPr id="477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sp>
        <p:nvSpPr>
          <p:cNvPr id="480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481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484" name="接続の線"/>
          <p:cNvCxnSpPr>
            <a:cxnSpLocks/>
            <a:stCxn id="481" idx="0"/>
          </p:cNvCxnSpPr>
          <p:nvPr/>
        </p:nvCxnSpPr>
        <p:spPr>
          <a:xfrm flipV="1">
            <a:off x="19881011" y="7495448"/>
            <a:ext cx="492314" cy="49388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537" name="接続の線"/>
          <p:cNvSpPr/>
          <p:nvPr/>
        </p:nvSpPr>
        <p:spPr>
          <a:xfrm>
            <a:off x="19881009" y="5629074"/>
            <a:ext cx="370639" cy="4938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486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487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488" name="接続の線"/>
          <p:cNvCxnSpPr>
            <a:cxnSpLocks/>
            <a:stCxn id="481" idx="2"/>
            <a:endCxn id="487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489" name="接続の線"/>
          <p:cNvCxnSpPr>
            <a:cxnSpLocks/>
            <a:stCxn id="486" idx="2"/>
            <a:endCxn id="480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490" name="1-6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1-6</a:t>
            </a:r>
          </a:p>
        </p:txBody>
      </p:sp>
      <p:grpSp>
        <p:nvGrpSpPr>
          <p:cNvPr id="494" name="グループ"/>
          <p:cNvGrpSpPr/>
          <p:nvPr/>
        </p:nvGrpSpPr>
        <p:grpSpPr>
          <a:xfrm>
            <a:off x="11183194" y="4656349"/>
            <a:ext cx="2344363" cy="1099725"/>
            <a:chOff x="0" y="0"/>
            <a:chExt cx="2344361" cy="1099723"/>
          </a:xfrm>
        </p:grpSpPr>
        <p:sp>
          <p:nvSpPr>
            <p:cNvPr id="491" name="納品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  <p:sp>
          <p:nvSpPr>
            <p:cNvPr id="492" name="納品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  <p:sp>
          <p:nvSpPr>
            <p:cNvPr id="493" name="納品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納品</a:t>
              </a:r>
            </a:p>
          </p:txBody>
        </p:sp>
      </p:grpSp>
      <p:grpSp>
        <p:nvGrpSpPr>
          <p:cNvPr id="498" name="グループ"/>
          <p:cNvGrpSpPr/>
          <p:nvPr/>
        </p:nvGrpSpPr>
        <p:grpSpPr>
          <a:xfrm>
            <a:off x="14088119" y="4656349"/>
            <a:ext cx="2344363" cy="1099725"/>
            <a:chOff x="0" y="0"/>
            <a:chExt cx="2344361" cy="1099723"/>
          </a:xfrm>
        </p:grpSpPr>
        <p:sp>
          <p:nvSpPr>
            <p:cNvPr id="495" name="売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496" name="売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497" name="売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</p:grpSp>
      <p:grpSp>
        <p:nvGrpSpPr>
          <p:cNvPr id="502" name="グループ"/>
          <p:cNvGrpSpPr/>
          <p:nvPr/>
        </p:nvGrpSpPr>
        <p:grpSpPr>
          <a:xfrm>
            <a:off x="8315110" y="4656349"/>
            <a:ext cx="2344362" cy="1099725"/>
            <a:chOff x="0" y="0"/>
            <a:chExt cx="2344361" cy="1099723"/>
          </a:xfrm>
        </p:grpSpPr>
        <p:sp>
          <p:nvSpPr>
            <p:cNvPr id="499" name="受注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受注</a:t>
              </a:r>
            </a:p>
          </p:txBody>
        </p:sp>
        <p:sp>
          <p:nvSpPr>
            <p:cNvPr id="500" name="受注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受注</a:t>
              </a:r>
            </a:p>
          </p:txBody>
        </p:sp>
        <p:sp>
          <p:nvSpPr>
            <p:cNvPr id="501" name="受注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受注</a:t>
              </a:r>
            </a:p>
          </p:txBody>
        </p:sp>
      </p:grpSp>
      <p:grpSp>
        <p:nvGrpSpPr>
          <p:cNvPr id="506" name="グループ"/>
          <p:cNvGrpSpPr/>
          <p:nvPr/>
        </p:nvGrpSpPr>
        <p:grpSpPr>
          <a:xfrm>
            <a:off x="5373345" y="4656349"/>
            <a:ext cx="2344362" cy="1099725"/>
            <a:chOff x="0" y="0"/>
            <a:chExt cx="2344361" cy="1099723"/>
          </a:xfrm>
        </p:grpSpPr>
        <p:sp>
          <p:nvSpPr>
            <p:cNvPr id="503" name="見積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</a:t>
              </a:r>
            </a:p>
          </p:txBody>
        </p:sp>
        <p:sp>
          <p:nvSpPr>
            <p:cNvPr id="504" name="見積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</a:t>
              </a:r>
            </a:p>
          </p:txBody>
        </p:sp>
        <p:sp>
          <p:nvSpPr>
            <p:cNvPr id="505" name="見積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</a:t>
              </a:r>
            </a:p>
          </p:txBody>
        </p:sp>
      </p:grpSp>
      <p:sp>
        <p:nvSpPr>
          <p:cNvPr id="507" name="四角形"/>
          <p:cNvSpPr/>
          <p:nvPr/>
        </p:nvSpPr>
        <p:spPr>
          <a:xfrm>
            <a:off x="2255608" y="6874442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</p:spPr>
        <p:txBody>
          <a:bodyPr lIns="71437" tIns="71437" rIns="71437" bIns="71437"/>
          <a:lstStyle/>
          <a:p>
            <a:pPr algn="l" defTabSz="821531">
              <a:defRPr sz="2400"/>
            </a:pPr>
            <a:endParaRPr/>
          </a:p>
        </p:txBody>
      </p:sp>
      <p:sp>
        <p:nvSpPr>
          <p:cNvPr id="508" name="四角形"/>
          <p:cNvSpPr/>
          <p:nvPr/>
        </p:nvSpPr>
        <p:spPr>
          <a:xfrm>
            <a:off x="2382608" y="7001442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</p:spPr>
        <p:txBody>
          <a:bodyPr lIns="71437" tIns="71437" rIns="71437" bIns="71437"/>
          <a:lstStyle/>
          <a:p>
            <a:pPr algn="l" defTabSz="821531">
              <a:defRPr sz="2400"/>
            </a:pPr>
            <a:endParaRPr/>
          </a:p>
        </p:txBody>
      </p:sp>
      <p:sp>
        <p:nvSpPr>
          <p:cNvPr id="509" name="四角形"/>
          <p:cNvSpPr/>
          <p:nvPr/>
        </p:nvSpPr>
        <p:spPr>
          <a:xfrm>
            <a:off x="2509608" y="7128442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</p:spPr>
        <p:txBody>
          <a:bodyPr lIns="71437" tIns="71437" rIns="71437" bIns="71437"/>
          <a:lstStyle/>
          <a:p>
            <a:pPr algn="l" defTabSz="821531">
              <a:defRPr sz="2400"/>
            </a:pPr>
            <a:endParaRPr/>
          </a:p>
        </p:txBody>
      </p:sp>
      <p:sp>
        <p:nvSpPr>
          <p:cNvPr id="510" name="発注"/>
          <p:cNvSpPr/>
          <p:nvPr/>
        </p:nvSpPr>
        <p:spPr>
          <a:xfrm>
            <a:off x="8442110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sp>
        <p:nvSpPr>
          <p:cNvPr id="511" name="検収"/>
          <p:cNvSpPr/>
          <p:nvPr/>
        </p:nvSpPr>
        <p:spPr>
          <a:xfrm>
            <a:off x="11328615" y="800577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検収</a:t>
            </a:r>
          </a:p>
        </p:txBody>
      </p:sp>
      <p:sp>
        <p:nvSpPr>
          <p:cNvPr id="512" name="支払"/>
          <p:cNvSpPr/>
          <p:nvPr/>
        </p:nvSpPr>
        <p:spPr>
          <a:xfrm>
            <a:off x="14215119" y="10004333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</a:t>
            </a:r>
          </a:p>
        </p:txBody>
      </p:sp>
      <p:sp>
        <p:nvSpPr>
          <p:cNvPr id="513" name="調達依頼"/>
          <p:cNvSpPr/>
          <p:nvPr/>
        </p:nvSpPr>
        <p:spPr>
          <a:xfrm>
            <a:off x="2669100" y="800577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調達依頼</a:t>
            </a:r>
          </a:p>
        </p:txBody>
      </p:sp>
      <p:sp>
        <p:nvSpPr>
          <p:cNvPr id="514" name="仕入経費"/>
          <p:cNvSpPr/>
          <p:nvPr/>
        </p:nvSpPr>
        <p:spPr>
          <a:xfrm>
            <a:off x="14215119" y="8005779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仕入経費</a:t>
            </a:r>
          </a:p>
        </p:txBody>
      </p:sp>
      <p:cxnSp>
        <p:nvCxnSpPr>
          <p:cNvPr id="517" name="接続の線"/>
          <p:cNvCxnSpPr>
            <a:cxnSpLocks/>
            <a:stCxn id="511" idx="1"/>
            <a:endCxn id="510" idx="3"/>
          </p:cNvCxnSpPr>
          <p:nvPr/>
        </p:nvCxnSpPr>
        <p:spPr>
          <a:xfrm flipH="1">
            <a:off x="10532472" y="8428642"/>
            <a:ext cx="79614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18" name="接続の線"/>
          <p:cNvCxnSpPr>
            <a:cxnSpLocks/>
            <a:stCxn id="514" idx="1"/>
            <a:endCxn id="511" idx="3"/>
          </p:cNvCxnSpPr>
          <p:nvPr/>
        </p:nvCxnSpPr>
        <p:spPr>
          <a:xfrm flipH="1">
            <a:off x="13418977" y="8428642"/>
            <a:ext cx="79614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19" name="接続の線"/>
          <p:cNvCxnSpPr>
            <a:cxnSpLocks/>
            <a:stCxn id="512" idx="1"/>
            <a:endCxn id="511" idx="2"/>
          </p:cNvCxnSpPr>
          <p:nvPr/>
        </p:nvCxnSpPr>
        <p:spPr>
          <a:xfrm flipH="1" flipV="1">
            <a:off x="12373796" y="8851504"/>
            <a:ext cx="1841323" cy="157569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523" name="グループ"/>
          <p:cNvGrpSpPr/>
          <p:nvPr/>
        </p:nvGrpSpPr>
        <p:grpSpPr>
          <a:xfrm>
            <a:off x="5493995" y="7878779"/>
            <a:ext cx="2344362" cy="1099725"/>
            <a:chOff x="0" y="0"/>
            <a:chExt cx="2344361" cy="1099723"/>
          </a:xfrm>
        </p:grpSpPr>
        <p:sp>
          <p:nvSpPr>
            <p:cNvPr id="520" name="見積依頼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見積依頼</a:t>
              </a:r>
            </a:p>
          </p:txBody>
        </p:sp>
        <p:sp>
          <p:nvSpPr>
            <p:cNvPr id="521" name="見積依頼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見積依頼</a:t>
              </a:r>
            </a:p>
          </p:txBody>
        </p:sp>
        <p:sp>
          <p:nvSpPr>
            <p:cNvPr id="522" name="見積依頼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見積依頼</a:t>
              </a:r>
            </a:p>
          </p:txBody>
        </p:sp>
      </p:grpSp>
      <p:cxnSp>
        <p:nvCxnSpPr>
          <p:cNvPr id="525" name="接続の線"/>
          <p:cNvCxnSpPr>
            <a:cxnSpLocks/>
            <a:stCxn id="514" idx="3"/>
            <a:endCxn id="481" idx="1"/>
          </p:cNvCxnSpPr>
          <p:nvPr/>
        </p:nvCxnSpPr>
        <p:spPr>
          <a:xfrm flipV="1">
            <a:off x="16305482" y="8412199"/>
            <a:ext cx="2530348" cy="1644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26" name="接続の線"/>
          <p:cNvCxnSpPr>
            <a:cxnSpLocks/>
            <a:stCxn id="512" idx="3"/>
            <a:endCxn id="487" idx="1"/>
          </p:cNvCxnSpPr>
          <p:nvPr/>
        </p:nvCxnSpPr>
        <p:spPr>
          <a:xfrm>
            <a:off x="16305482" y="10427196"/>
            <a:ext cx="2530348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grpSp>
        <p:nvGrpSpPr>
          <p:cNvPr id="530" name="グループ"/>
          <p:cNvGrpSpPr/>
          <p:nvPr/>
        </p:nvGrpSpPr>
        <p:grpSpPr>
          <a:xfrm>
            <a:off x="14088119" y="2672938"/>
            <a:ext cx="2344363" cy="1099725"/>
            <a:chOff x="0" y="0"/>
            <a:chExt cx="2344361" cy="1099723"/>
          </a:xfrm>
        </p:grpSpPr>
        <p:sp>
          <p:nvSpPr>
            <p:cNvPr id="527" name="請求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請求</a:t>
              </a:r>
            </a:p>
          </p:txBody>
        </p:sp>
        <p:sp>
          <p:nvSpPr>
            <p:cNvPr id="528" name="請求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請求</a:t>
              </a:r>
            </a:p>
          </p:txBody>
        </p:sp>
        <p:sp>
          <p:nvSpPr>
            <p:cNvPr id="529" name="請求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請求</a:t>
              </a:r>
            </a:p>
          </p:txBody>
        </p:sp>
      </p:grpSp>
      <p:cxnSp>
        <p:nvCxnSpPr>
          <p:cNvPr id="59" name="接続の線">
            <a:extLst>
              <a:ext uri="{FF2B5EF4-FFF2-40B4-BE49-F238E27FC236}">
                <a16:creationId xmlns:a16="http://schemas.microsoft.com/office/drawing/2014/main" id="{977A82FA-3E44-40A3-A52F-9A949741E64A}"/>
              </a:ext>
            </a:extLst>
          </p:cNvPr>
          <p:cNvCxnSpPr>
            <a:cxnSpLocks/>
            <a:stCxn id="486" idx="1"/>
            <a:endCxn id="529" idx="3"/>
          </p:cNvCxnSpPr>
          <p:nvPr/>
        </p:nvCxnSpPr>
        <p:spPr>
          <a:xfrm flipH="1">
            <a:off x="16432483" y="3222801"/>
            <a:ext cx="2403345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0" name="接続の線">
            <a:extLst>
              <a:ext uri="{FF2B5EF4-FFF2-40B4-BE49-F238E27FC236}">
                <a16:creationId xmlns:a16="http://schemas.microsoft.com/office/drawing/2014/main" id="{F42C9367-50FD-4D18-909E-6F81F0C4D1C2}"/>
              </a:ext>
            </a:extLst>
          </p:cNvPr>
          <p:cNvCxnSpPr>
            <a:cxnSpLocks/>
            <a:stCxn id="497" idx="1"/>
            <a:endCxn id="493" idx="3"/>
          </p:cNvCxnSpPr>
          <p:nvPr/>
        </p:nvCxnSpPr>
        <p:spPr>
          <a:xfrm flipH="1">
            <a:off x="13527558" y="5333212"/>
            <a:ext cx="814561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1" name="接続の線">
            <a:extLst>
              <a:ext uri="{FF2B5EF4-FFF2-40B4-BE49-F238E27FC236}">
                <a16:creationId xmlns:a16="http://schemas.microsoft.com/office/drawing/2014/main" id="{0D54687A-C008-48FE-BE77-575BC31EF404}"/>
              </a:ext>
            </a:extLst>
          </p:cNvPr>
          <p:cNvCxnSpPr>
            <a:cxnSpLocks/>
            <a:stCxn id="493" idx="1"/>
            <a:endCxn id="501" idx="3"/>
          </p:cNvCxnSpPr>
          <p:nvPr/>
        </p:nvCxnSpPr>
        <p:spPr>
          <a:xfrm flipH="1">
            <a:off x="10659473" y="5333212"/>
            <a:ext cx="777721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2" name="接続の線">
            <a:extLst>
              <a:ext uri="{FF2B5EF4-FFF2-40B4-BE49-F238E27FC236}">
                <a16:creationId xmlns:a16="http://schemas.microsoft.com/office/drawing/2014/main" id="{46513AA7-6C96-45B0-9B06-21BB85034357}"/>
              </a:ext>
            </a:extLst>
          </p:cNvPr>
          <p:cNvCxnSpPr>
            <a:cxnSpLocks/>
            <a:endCxn id="505" idx="3"/>
          </p:cNvCxnSpPr>
          <p:nvPr/>
        </p:nvCxnSpPr>
        <p:spPr>
          <a:xfrm flipH="1">
            <a:off x="7717708" y="5333212"/>
            <a:ext cx="851402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3" name="接続の線">
            <a:extLst>
              <a:ext uri="{FF2B5EF4-FFF2-40B4-BE49-F238E27FC236}">
                <a16:creationId xmlns:a16="http://schemas.microsoft.com/office/drawing/2014/main" id="{89CC98FD-0CA2-4F44-82AB-FB0A942F413C}"/>
              </a:ext>
            </a:extLst>
          </p:cNvPr>
          <p:cNvCxnSpPr>
            <a:cxnSpLocks/>
            <a:stCxn id="510" idx="1"/>
            <a:endCxn id="522" idx="3"/>
          </p:cNvCxnSpPr>
          <p:nvPr/>
        </p:nvCxnSpPr>
        <p:spPr>
          <a:xfrm flipH="1">
            <a:off x="7838358" y="8428642"/>
            <a:ext cx="603752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4" name="接続の線">
            <a:extLst>
              <a:ext uri="{FF2B5EF4-FFF2-40B4-BE49-F238E27FC236}">
                <a16:creationId xmlns:a16="http://schemas.microsoft.com/office/drawing/2014/main" id="{C7020DE4-C13C-4F39-954A-730960E696E3}"/>
              </a:ext>
            </a:extLst>
          </p:cNvPr>
          <p:cNvCxnSpPr>
            <a:cxnSpLocks/>
            <a:stCxn id="522" idx="1"/>
            <a:endCxn id="513" idx="3"/>
          </p:cNvCxnSpPr>
          <p:nvPr/>
        </p:nvCxnSpPr>
        <p:spPr>
          <a:xfrm flipH="1" flipV="1">
            <a:off x="4759463" y="8428642"/>
            <a:ext cx="988532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5" name="接続の線">
            <a:extLst>
              <a:ext uri="{FF2B5EF4-FFF2-40B4-BE49-F238E27FC236}">
                <a16:creationId xmlns:a16="http://schemas.microsoft.com/office/drawing/2014/main" id="{134F7D00-103D-4028-B0CF-804ABB42F9DB}"/>
              </a:ext>
            </a:extLst>
          </p:cNvPr>
          <p:cNvCxnSpPr>
            <a:cxnSpLocks/>
            <a:endCxn id="513" idx="0"/>
          </p:cNvCxnSpPr>
          <p:nvPr/>
        </p:nvCxnSpPr>
        <p:spPr>
          <a:xfrm flipH="1">
            <a:off x="3714282" y="5756075"/>
            <a:ext cx="5925408" cy="224970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4" name="接続の線">
            <a:extLst>
              <a:ext uri="{FF2B5EF4-FFF2-40B4-BE49-F238E27FC236}">
                <a16:creationId xmlns:a16="http://schemas.microsoft.com/office/drawing/2014/main" id="{6F68AED5-E8AE-4735-B2A5-16174E893629}"/>
              </a:ext>
            </a:extLst>
          </p:cNvPr>
          <p:cNvCxnSpPr>
            <a:cxnSpLocks/>
            <a:stCxn id="529" idx="1"/>
            <a:endCxn id="493" idx="0"/>
          </p:cNvCxnSpPr>
          <p:nvPr/>
        </p:nvCxnSpPr>
        <p:spPr>
          <a:xfrm flipH="1">
            <a:off x="12482376" y="3349801"/>
            <a:ext cx="1859743" cy="1560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85" name="接続の線">
            <a:extLst>
              <a:ext uri="{FF2B5EF4-FFF2-40B4-BE49-F238E27FC236}">
                <a16:creationId xmlns:a16="http://schemas.microsoft.com/office/drawing/2014/main" id="{8E683399-E346-4507-8B61-99CAD099324E}"/>
              </a:ext>
            </a:extLst>
          </p:cNvPr>
          <p:cNvCxnSpPr>
            <a:cxnSpLocks/>
            <a:stCxn id="480" idx="1"/>
            <a:endCxn id="497" idx="3"/>
          </p:cNvCxnSpPr>
          <p:nvPr/>
        </p:nvCxnSpPr>
        <p:spPr>
          <a:xfrm flipH="1">
            <a:off x="16432483" y="5206212"/>
            <a:ext cx="240334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sp>
        <p:nvSpPr>
          <p:cNvPr id="543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544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cxnSp>
        <p:nvCxnSpPr>
          <p:cNvPr id="545" name="接続の線"/>
          <p:cNvCxnSpPr>
            <a:cxnSpLocks/>
            <a:stCxn id="544" idx="0"/>
          </p:cNvCxnSpPr>
          <p:nvPr/>
        </p:nvCxnSpPr>
        <p:spPr>
          <a:xfrm flipV="1">
            <a:off x="19881011" y="7495448"/>
            <a:ext cx="370638" cy="49388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566" name="接続の線"/>
          <p:cNvSpPr/>
          <p:nvPr/>
        </p:nvSpPr>
        <p:spPr>
          <a:xfrm>
            <a:off x="19921073" y="5629074"/>
            <a:ext cx="330576" cy="4938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547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548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549" name="接続の線"/>
          <p:cNvCxnSpPr>
            <a:cxnSpLocks/>
            <a:stCxn id="544" idx="2"/>
            <a:endCxn id="548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50" name="接続の線"/>
          <p:cNvCxnSpPr>
            <a:cxnSpLocks/>
            <a:stCxn id="547" idx="2"/>
            <a:endCxn id="543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553" name="1-7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1-7</a:t>
            </a:r>
          </a:p>
        </p:txBody>
      </p:sp>
      <p:grpSp>
        <p:nvGrpSpPr>
          <p:cNvPr id="561" name="グループ"/>
          <p:cNvGrpSpPr/>
          <p:nvPr/>
        </p:nvGrpSpPr>
        <p:grpSpPr>
          <a:xfrm>
            <a:off x="8559107" y="5163726"/>
            <a:ext cx="4995029" cy="3248473"/>
            <a:chOff x="0" y="0"/>
            <a:chExt cx="4995028" cy="3248472"/>
          </a:xfrm>
        </p:grpSpPr>
        <p:sp>
          <p:nvSpPr>
            <p:cNvPr id="554" name="四角形"/>
            <p:cNvSpPr/>
            <p:nvPr/>
          </p:nvSpPr>
          <p:spPr>
            <a:xfrm>
              <a:off x="0" y="0"/>
              <a:ext cx="4741029" cy="2994473"/>
            </a:xfrm>
            <a:prstGeom prst="rect">
              <a:avLst/>
            </a:prstGeom>
            <a:solidFill>
              <a:srgbClr val="D7F0F4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</p:spPr>
          <p:txBody>
            <a:bodyPr wrap="square" lIns="71437" tIns="71437" rIns="71437" bIns="71437" numCol="1" anchor="t">
              <a:noAutofit/>
            </a:bodyPr>
            <a:lstStyle/>
            <a:p>
              <a:pPr algn="l" defTabSz="821531">
                <a:defRPr sz="2400"/>
              </a:pPr>
              <a:endParaRPr/>
            </a:p>
          </p:txBody>
        </p:sp>
        <p:sp>
          <p:nvSpPr>
            <p:cNvPr id="555" name="四角形"/>
            <p:cNvSpPr/>
            <p:nvPr/>
          </p:nvSpPr>
          <p:spPr>
            <a:xfrm>
              <a:off x="127000" y="127000"/>
              <a:ext cx="4741029" cy="2994473"/>
            </a:xfrm>
            <a:prstGeom prst="rect">
              <a:avLst/>
            </a:prstGeom>
            <a:solidFill>
              <a:srgbClr val="D7F0F4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</p:spPr>
          <p:txBody>
            <a:bodyPr wrap="square" lIns="71437" tIns="71437" rIns="71437" bIns="71437" numCol="1" anchor="t">
              <a:noAutofit/>
            </a:bodyPr>
            <a:lstStyle/>
            <a:p>
              <a:pPr algn="l" defTabSz="821531">
                <a:defRPr sz="2400"/>
              </a:pPr>
              <a:endParaRPr/>
            </a:p>
          </p:txBody>
        </p:sp>
        <p:sp>
          <p:nvSpPr>
            <p:cNvPr id="556" name="案件"/>
            <p:cNvSpPr/>
            <p:nvPr/>
          </p:nvSpPr>
          <p:spPr>
            <a:xfrm>
              <a:off x="254000" y="254000"/>
              <a:ext cx="4741029" cy="2994473"/>
            </a:xfrm>
            <a:prstGeom prst="rect">
              <a:avLst/>
            </a:prstGeom>
            <a:solidFill>
              <a:srgbClr val="D7F0F4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t">
              <a:noAutofit/>
            </a:bodyPr>
            <a:lstStyle>
              <a:lvl1pPr algn="l" defTabSz="821531">
                <a:defRPr sz="2400"/>
              </a:lvl1pPr>
            </a:lstStyle>
            <a:p>
              <a:r>
                <a:t>案件</a:t>
              </a:r>
            </a:p>
          </p:txBody>
        </p:sp>
        <p:grpSp>
          <p:nvGrpSpPr>
            <p:cNvPr id="560" name="グループ"/>
            <p:cNvGrpSpPr/>
            <p:nvPr/>
          </p:nvGrpSpPr>
          <p:grpSpPr>
            <a:xfrm>
              <a:off x="1040827" y="1068023"/>
              <a:ext cx="3167375" cy="1426221"/>
              <a:chOff x="0" y="0"/>
              <a:chExt cx="3167374" cy="1426219"/>
            </a:xfrm>
          </p:grpSpPr>
          <p:sp>
            <p:nvSpPr>
              <p:cNvPr id="557" name="調達"/>
              <p:cNvSpPr/>
              <p:nvPr/>
            </p:nvSpPr>
            <p:spPr>
              <a:xfrm>
                <a:off x="0" y="0"/>
                <a:ext cx="2913375" cy="117222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82BF55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71437" tIns="71437" rIns="71437" bIns="71437" numCol="1" anchor="ctr">
                <a:noAutofit/>
              </a:bodyPr>
              <a:lstStyle>
                <a:lvl1pPr defTabSz="821531">
                  <a:defRPr sz="2400"/>
                </a:lvl1pPr>
              </a:lstStyle>
              <a:p>
                <a:r>
                  <a:t>調達</a:t>
                </a:r>
              </a:p>
            </p:txBody>
          </p:sp>
          <p:sp>
            <p:nvSpPr>
              <p:cNvPr id="558" name="調達"/>
              <p:cNvSpPr/>
              <p:nvPr/>
            </p:nvSpPr>
            <p:spPr>
              <a:xfrm>
                <a:off x="127000" y="127000"/>
                <a:ext cx="2913375" cy="117222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82BF55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71437" tIns="71437" rIns="71437" bIns="71437" numCol="1" anchor="ctr">
                <a:noAutofit/>
              </a:bodyPr>
              <a:lstStyle>
                <a:lvl1pPr defTabSz="821531">
                  <a:defRPr sz="2400"/>
                </a:lvl1pPr>
              </a:lstStyle>
              <a:p>
                <a:r>
                  <a:t>調達</a:t>
                </a:r>
              </a:p>
            </p:txBody>
          </p:sp>
          <p:sp>
            <p:nvSpPr>
              <p:cNvPr id="559" name="調達"/>
              <p:cNvSpPr/>
              <p:nvPr/>
            </p:nvSpPr>
            <p:spPr>
              <a:xfrm>
                <a:off x="254000" y="254000"/>
                <a:ext cx="2913375" cy="117222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82BF55"/>
                </a:solidFill>
                <a:prstDash val="solid"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71437" tIns="71437" rIns="71437" bIns="71437" numCol="1" anchor="ctr">
                <a:noAutofit/>
              </a:bodyPr>
              <a:lstStyle>
                <a:lvl1pPr defTabSz="821531">
                  <a:defRPr sz="2400"/>
                </a:lvl1pPr>
              </a:lstStyle>
              <a:p>
                <a:r>
                  <a:t>調達</a:t>
                </a:r>
              </a:p>
            </p:txBody>
          </p:sp>
        </p:grpSp>
      </p:grpSp>
      <p:sp>
        <p:nvSpPr>
          <p:cNvPr id="562" name="親案件"/>
          <p:cNvSpPr/>
          <p:nvPr/>
        </p:nvSpPr>
        <p:spPr>
          <a:xfrm>
            <a:off x="2319172" y="3229150"/>
            <a:ext cx="4741030" cy="2994474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親案件</a:t>
            </a:r>
          </a:p>
        </p:txBody>
      </p:sp>
      <p:cxnSp>
        <p:nvCxnSpPr>
          <p:cNvPr id="26" name="接続の線">
            <a:extLst>
              <a:ext uri="{FF2B5EF4-FFF2-40B4-BE49-F238E27FC236}">
                <a16:creationId xmlns:a16="http://schemas.microsoft.com/office/drawing/2014/main" id="{F9E10862-D21A-4078-B3C5-D78EF3DB5241}"/>
              </a:ext>
            </a:extLst>
          </p:cNvPr>
          <p:cNvCxnSpPr>
            <a:cxnSpLocks/>
            <a:stCxn id="556" idx="3"/>
            <a:endCxn id="544" idx="1"/>
          </p:cNvCxnSpPr>
          <p:nvPr/>
        </p:nvCxnSpPr>
        <p:spPr>
          <a:xfrm>
            <a:off x="13554137" y="6914963"/>
            <a:ext cx="5281693" cy="149723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7" name="接続の線">
            <a:extLst>
              <a:ext uri="{FF2B5EF4-FFF2-40B4-BE49-F238E27FC236}">
                <a16:creationId xmlns:a16="http://schemas.microsoft.com/office/drawing/2014/main" id="{E7AF5DB2-5959-4F71-8678-4E38FDDEFE71}"/>
              </a:ext>
            </a:extLst>
          </p:cNvPr>
          <p:cNvCxnSpPr>
            <a:cxnSpLocks/>
            <a:stCxn id="556" idx="3"/>
            <a:endCxn id="543" idx="1"/>
          </p:cNvCxnSpPr>
          <p:nvPr/>
        </p:nvCxnSpPr>
        <p:spPr>
          <a:xfrm flipV="1">
            <a:off x="13554137" y="5206212"/>
            <a:ext cx="5281693" cy="170875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8" name="接続の線">
            <a:extLst>
              <a:ext uri="{FF2B5EF4-FFF2-40B4-BE49-F238E27FC236}">
                <a16:creationId xmlns:a16="http://schemas.microsoft.com/office/drawing/2014/main" id="{305463D4-E45D-4896-ACDD-E0CE6F683A5E}"/>
              </a:ext>
            </a:extLst>
          </p:cNvPr>
          <p:cNvCxnSpPr>
            <a:cxnSpLocks/>
            <a:stCxn id="556" idx="3"/>
            <a:endCxn id="547" idx="1"/>
          </p:cNvCxnSpPr>
          <p:nvPr/>
        </p:nvCxnSpPr>
        <p:spPr>
          <a:xfrm flipV="1">
            <a:off x="13554137" y="3222801"/>
            <a:ext cx="5281691" cy="369216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29" name="接続の線">
            <a:extLst>
              <a:ext uri="{FF2B5EF4-FFF2-40B4-BE49-F238E27FC236}">
                <a16:creationId xmlns:a16="http://schemas.microsoft.com/office/drawing/2014/main" id="{D38729F3-E799-49D0-938F-8F1E8AF817C2}"/>
              </a:ext>
            </a:extLst>
          </p:cNvPr>
          <p:cNvCxnSpPr>
            <a:cxnSpLocks/>
            <a:stCxn id="562" idx="3"/>
            <a:endCxn id="556" idx="1"/>
          </p:cNvCxnSpPr>
          <p:nvPr/>
        </p:nvCxnSpPr>
        <p:spPr>
          <a:xfrm>
            <a:off x="7060202" y="4726387"/>
            <a:ext cx="1752905" cy="218857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30" name="接続の線">
            <a:extLst>
              <a:ext uri="{FF2B5EF4-FFF2-40B4-BE49-F238E27FC236}">
                <a16:creationId xmlns:a16="http://schemas.microsoft.com/office/drawing/2014/main" id="{39C4C33E-7DFF-4D0B-BA0A-CF1F4C03308C}"/>
              </a:ext>
            </a:extLst>
          </p:cNvPr>
          <p:cNvCxnSpPr>
            <a:cxnSpLocks/>
            <a:stCxn id="556" idx="3"/>
            <a:endCxn id="548" idx="1"/>
          </p:cNvCxnSpPr>
          <p:nvPr/>
        </p:nvCxnSpPr>
        <p:spPr>
          <a:xfrm>
            <a:off x="13554137" y="6914963"/>
            <a:ext cx="5281693" cy="351223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案件"/>
          <p:cNvSpPr/>
          <p:nvPr/>
        </p:nvSpPr>
        <p:spPr>
          <a:xfrm>
            <a:off x="1505356" y="2402589"/>
            <a:ext cx="16251961" cy="9587847"/>
          </a:xfrm>
          <a:prstGeom prst="rect">
            <a:avLst/>
          </a:prstGeom>
          <a:solidFill>
            <a:srgbClr val="D7F0F4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rPr dirty="0" err="1"/>
              <a:t>案件</a:t>
            </a:r>
            <a:endParaRPr dirty="0"/>
          </a:p>
        </p:txBody>
      </p:sp>
      <p:sp>
        <p:nvSpPr>
          <p:cNvPr id="574" name="調達"/>
          <p:cNvSpPr/>
          <p:nvPr/>
        </p:nvSpPr>
        <p:spPr>
          <a:xfrm>
            <a:off x="2128171" y="6864350"/>
            <a:ext cx="15006330" cy="4683141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>
            <a:lvl1pPr algn="l" defTabSz="821531">
              <a:defRPr sz="2400"/>
            </a:lvl1pPr>
          </a:lstStyle>
          <a:p>
            <a:r>
              <a:t>調達</a:t>
            </a:r>
          </a:p>
        </p:txBody>
      </p:sp>
      <p:sp>
        <p:nvSpPr>
          <p:cNvPr id="576" name="請求"/>
          <p:cNvSpPr/>
          <p:nvPr/>
        </p:nvSpPr>
        <p:spPr>
          <a:xfrm>
            <a:off x="14335769" y="2799938"/>
            <a:ext cx="2090363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請求</a:t>
            </a:r>
          </a:p>
        </p:txBody>
      </p:sp>
      <p:sp>
        <p:nvSpPr>
          <p:cNvPr id="577" name="見積"/>
          <p:cNvSpPr/>
          <p:nvPr/>
        </p:nvSpPr>
        <p:spPr>
          <a:xfrm>
            <a:off x="5500345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</a:t>
            </a:r>
          </a:p>
        </p:txBody>
      </p:sp>
      <p:sp>
        <p:nvSpPr>
          <p:cNvPr id="578" name="受注"/>
          <p:cNvSpPr/>
          <p:nvPr/>
        </p:nvSpPr>
        <p:spPr>
          <a:xfrm>
            <a:off x="844211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受注</a:t>
            </a:r>
          </a:p>
        </p:txBody>
      </p:sp>
      <p:sp>
        <p:nvSpPr>
          <p:cNvPr id="579" name="会計"/>
          <p:cNvSpPr/>
          <p:nvPr/>
        </p:nvSpPr>
        <p:spPr>
          <a:xfrm>
            <a:off x="19881009" y="6145288"/>
            <a:ext cx="1410690" cy="13278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1600" extrusionOk="0">
                <a:moveTo>
                  <a:pt x="9839" y="0"/>
                </a:moveTo>
                <a:cubicBezTo>
                  <a:pt x="7321" y="0"/>
                  <a:pt x="4803" y="241"/>
                  <a:pt x="2882" y="724"/>
                </a:cubicBezTo>
                <a:cubicBezTo>
                  <a:pt x="-961" y="1689"/>
                  <a:pt x="-961" y="3255"/>
                  <a:pt x="2882" y="4221"/>
                </a:cubicBezTo>
                <a:cubicBezTo>
                  <a:pt x="6724" y="5186"/>
                  <a:pt x="12954" y="5186"/>
                  <a:pt x="16796" y="4221"/>
                </a:cubicBezTo>
                <a:cubicBezTo>
                  <a:pt x="20639" y="3255"/>
                  <a:pt x="20639" y="1689"/>
                  <a:pt x="16796" y="724"/>
                </a:cubicBezTo>
                <a:cubicBezTo>
                  <a:pt x="14875" y="241"/>
                  <a:pt x="12357" y="0"/>
                  <a:pt x="9839" y="0"/>
                </a:cubicBezTo>
                <a:close/>
                <a:moveTo>
                  <a:pt x="0" y="3593"/>
                </a:moveTo>
                <a:lnTo>
                  <a:pt x="0" y="18993"/>
                </a:lnTo>
                <a:cubicBezTo>
                  <a:pt x="0" y="20356"/>
                  <a:pt x="4405" y="21600"/>
                  <a:pt x="9839" y="21600"/>
                </a:cubicBezTo>
                <a:cubicBezTo>
                  <a:pt x="15273" y="21600"/>
                  <a:pt x="19678" y="20356"/>
                  <a:pt x="19678" y="18993"/>
                </a:cubicBezTo>
                <a:lnTo>
                  <a:pt x="19678" y="3593"/>
                </a:lnTo>
                <a:cubicBezTo>
                  <a:pt x="18279" y="4621"/>
                  <a:pt x="14401" y="5357"/>
                  <a:pt x="9839" y="5357"/>
                </a:cubicBezTo>
                <a:cubicBezTo>
                  <a:pt x="5277" y="5357"/>
                  <a:pt x="1399" y="4621"/>
                  <a:pt x="0" y="3593"/>
                </a:cubicBezTo>
                <a:close/>
              </a:path>
            </a:pathLst>
          </a:custGeom>
          <a:solidFill>
            <a:srgbClr val="4A9F99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2400">
                <a:solidFill>
                  <a:srgbClr val="FFFFFF"/>
                </a:solidFill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会計</a:t>
            </a:r>
          </a:p>
        </p:txBody>
      </p:sp>
      <p:cxnSp>
        <p:nvCxnSpPr>
          <p:cNvPr id="580" name="接続の線"/>
          <p:cNvCxnSpPr>
            <a:cxnSpLocks/>
            <a:stCxn id="578" idx="1"/>
            <a:endCxn id="577" idx="3"/>
          </p:cNvCxnSpPr>
          <p:nvPr/>
        </p:nvCxnSpPr>
        <p:spPr>
          <a:xfrm flipH="1">
            <a:off x="7590707" y="5206212"/>
            <a:ext cx="85140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582" name="債権"/>
          <p:cNvSpPr/>
          <p:nvPr/>
        </p:nvSpPr>
        <p:spPr>
          <a:xfrm>
            <a:off x="18835830" y="4783349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債権</a:t>
            </a:r>
          </a:p>
        </p:txBody>
      </p:sp>
      <p:sp>
        <p:nvSpPr>
          <p:cNvPr id="583" name="債務"/>
          <p:cNvSpPr/>
          <p:nvPr/>
        </p:nvSpPr>
        <p:spPr>
          <a:xfrm>
            <a:off x="18835830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債務</a:t>
            </a:r>
          </a:p>
        </p:txBody>
      </p:sp>
      <p:sp>
        <p:nvSpPr>
          <p:cNvPr id="585" name="見積依頼"/>
          <p:cNvSpPr/>
          <p:nvPr/>
        </p:nvSpPr>
        <p:spPr>
          <a:xfrm>
            <a:off x="5620994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見積依頼</a:t>
            </a:r>
          </a:p>
        </p:txBody>
      </p:sp>
      <p:sp>
        <p:nvSpPr>
          <p:cNvPr id="586" name="発注"/>
          <p:cNvSpPr/>
          <p:nvPr/>
        </p:nvSpPr>
        <p:spPr>
          <a:xfrm>
            <a:off x="8525919" y="7982987"/>
            <a:ext cx="2090363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発注</a:t>
            </a:r>
          </a:p>
        </p:txBody>
      </p:sp>
      <p:grpSp>
        <p:nvGrpSpPr>
          <p:cNvPr id="590" name="グループ"/>
          <p:cNvGrpSpPr/>
          <p:nvPr/>
        </p:nvGrpSpPr>
        <p:grpSpPr>
          <a:xfrm>
            <a:off x="11183194" y="7862337"/>
            <a:ext cx="2344363" cy="1099724"/>
            <a:chOff x="0" y="0"/>
            <a:chExt cx="2344361" cy="1099723"/>
          </a:xfrm>
        </p:grpSpPr>
        <p:sp>
          <p:nvSpPr>
            <p:cNvPr id="587" name="検収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588" name="検収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検収</a:t>
              </a:r>
            </a:p>
          </p:txBody>
        </p:sp>
        <p:sp>
          <p:nvSpPr>
            <p:cNvPr id="589" name="期間費用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期間費用</a:t>
              </a:r>
            </a:p>
          </p:txBody>
        </p:sp>
      </p:grpSp>
      <p:grpSp>
        <p:nvGrpSpPr>
          <p:cNvPr id="594" name="グループ"/>
          <p:cNvGrpSpPr/>
          <p:nvPr/>
        </p:nvGrpSpPr>
        <p:grpSpPr>
          <a:xfrm>
            <a:off x="14088119" y="9877333"/>
            <a:ext cx="2344363" cy="1099725"/>
            <a:chOff x="0" y="0"/>
            <a:chExt cx="2344361" cy="1099723"/>
          </a:xfrm>
        </p:grpSpPr>
        <p:sp>
          <p:nvSpPr>
            <p:cNvPr id="591" name="支払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  <p:sp>
          <p:nvSpPr>
            <p:cNvPr id="592" name="支払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  <p:sp>
          <p:nvSpPr>
            <p:cNvPr id="593" name="支払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支払</a:t>
              </a:r>
            </a:p>
          </p:txBody>
        </p:sp>
      </p:grpSp>
      <p:sp>
        <p:nvSpPr>
          <p:cNvPr id="595" name="調達依頼"/>
          <p:cNvSpPr/>
          <p:nvPr/>
        </p:nvSpPr>
        <p:spPr>
          <a:xfrm>
            <a:off x="2716069" y="7989337"/>
            <a:ext cx="2090362" cy="845724"/>
          </a:xfrm>
          <a:prstGeom prst="rect">
            <a:avLst/>
          </a:prstGeom>
          <a:solidFill>
            <a:srgbClr val="FFFFFF"/>
          </a:solidFill>
          <a:ln w="12700">
            <a:solidFill>
              <a:srgbClr val="82BF55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調達依頼</a:t>
            </a:r>
          </a:p>
        </p:txBody>
      </p:sp>
      <p:grpSp>
        <p:nvGrpSpPr>
          <p:cNvPr id="599" name="グループ"/>
          <p:cNvGrpSpPr/>
          <p:nvPr/>
        </p:nvGrpSpPr>
        <p:grpSpPr>
          <a:xfrm>
            <a:off x="14088119" y="7862337"/>
            <a:ext cx="2344361" cy="1099724"/>
            <a:chOff x="0" y="0"/>
            <a:chExt cx="2344359" cy="1099723"/>
          </a:xfrm>
        </p:grpSpPr>
        <p:sp>
          <p:nvSpPr>
            <p:cNvPr id="596" name="仕入経費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  <p:sp>
          <p:nvSpPr>
            <p:cNvPr id="597" name="仕入経費"/>
            <p:cNvSpPr/>
            <p:nvPr/>
          </p:nvSpPr>
          <p:spPr>
            <a:xfrm>
              <a:off x="126998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  <p:sp>
          <p:nvSpPr>
            <p:cNvPr id="598" name="仕入経費"/>
            <p:cNvSpPr/>
            <p:nvPr/>
          </p:nvSpPr>
          <p:spPr>
            <a:xfrm>
              <a:off x="253998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82BF55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仕入経費</a:t>
              </a:r>
            </a:p>
          </p:txBody>
        </p:sp>
      </p:grpSp>
      <p:cxnSp>
        <p:nvCxnSpPr>
          <p:cNvPr id="601" name="接続の線"/>
          <p:cNvCxnSpPr>
            <a:cxnSpLocks/>
            <a:stCxn id="595" idx="3"/>
            <a:endCxn id="585" idx="1"/>
          </p:cNvCxnSpPr>
          <p:nvPr/>
        </p:nvCxnSpPr>
        <p:spPr>
          <a:xfrm>
            <a:off x="4806431" y="8412199"/>
            <a:ext cx="814563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04" name="接続の線"/>
          <p:cNvCxnSpPr>
            <a:cxnSpLocks/>
            <a:stCxn id="586" idx="1"/>
            <a:endCxn id="585" idx="3"/>
          </p:cNvCxnSpPr>
          <p:nvPr/>
        </p:nvCxnSpPr>
        <p:spPr>
          <a:xfrm flipH="1">
            <a:off x="7711356" y="8405849"/>
            <a:ext cx="814563" cy="635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07" name="接続の線"/>
          <p:cNvCxnSpPr>
            <a:cxnSpLocks/>
            <a:stCxn id="583" idx="0"/>
          </p:cNvCxnSpPr>
          <p:nvPr/>
        </p:nvCxnSpPr>
        <p:spPr>
          <a:xfrm flipV="1">
            <a:off x="19881011" y="7495448"/>
            <a:ext cx="370637" cy="493889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632" name="接続の線"/>
          <p:cNvSpPr/>
          <p:nvPr/>
        </p:nvSpPr>
        <p:spPr>
          <a:xfrm>
            <a:off x="19881009" y="5629074"/>
            <a:ext cx="370639" cy="4938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  <p:txBody>
          <a:bodyPr/>
          <a:lstStyle/>
          <a:p>
            <a:endParaRPr/>
          </a:p>
        </p:txBody>
      </p:sp>
      <p:sp>
        <p:nvSpPr>
          <p:cNvPr id="609" name="入金予定"/>
          <p:cNvSpPr/>
          <p:nvPr/>
        </p:nvSpPr>
        <p:spPr>
          <a:xfrm>
            <a:off x="18835828" y="2799938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入金予定</a:t>
            </a:r>
          </a:p>
        </p:txBody>
      </p:sp>
      <p:sp>
        <p:nvSpPr>
          <p:cNvPr id="610" name="支払予定"/>
          <p:cNvSpPr/>
          <p:nvPr/>
        </p:nvSpPr>
        <p:spPr>
          <a:xfrm>
            <a:off x="18835830" y="10004333"/>
            <a:ext cx="2090362" cy="845725"/>
          </a:xfrm>
          <a:prstGeom prst="rect">
            <a:avLst/>
          </a:prstGeom>
          <a:solidFill>
            <a:srgbClr val="FFFFFF"/>
          </a:solidFill>
          <a:ln w="12700">
            <a:solidFill>
              <a:srgbClr val="469DE3"/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/>
          <a:lstStyle>
            <a:lvl1pPr defTabSz="821531">
              <a:defRPr sz="1800">
                <a:latin typeface="+mn-lt"/>
                <a:ea typeface="+mn-ea"/>
                <a:cs typeface="+mn-cs"/>
                <a:sym typeface="ヒラギノ角ゴ ProN W3"/>
              </a:defRPr>
            </a:lvl1pPr>
          </a:lstStyle>
          <a:p>
            <a:r>
              <a:t>支払予定</a:t>
            </a:r>
          </a:p>
        </p:txBody>
      </p:sp>
      <p:cxnSp>
        <p:nvCxnSpPr>
          <p:cNvPr id="611" name="接続の線"/>
          <p:cNvCxnSpPr>
            <a:cxnSpLocks/>
            <a:stCxn id="583" idx="2"/>
            <a:endCxn id="610" idx="0"/>
          </p:cNvCxnSpPr>
          <p:nvPr/>
        </p:nvCxnSpPr>
        <p:spPr>
          <a:xfrm>
            <a:off x="19881011" y="8835061"/>
            <a:ext cx="0" cy="116927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12" name="接続の線"/>
          <p:cNvCxnSpPr>
            <a:cxnSpLocks/>
            <a:stCxn id="609" idx="2"/>
            <a:endCxn id="582" idx="0"/>
          </p:cNvCxnSpPr>
          <p:nvPr/>
        </p:nvCxnSpPr>
        <p:spPr>
          <a:xfrm>
            <a:off x="19881009" y="3645663"/>
            <a:ext cx="2" cy="1137686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sp>
        <p:nvSpPr>
          <p:cNvPr id="613" name="2-1"/>
          <p:cNvSpPr txBox="1"/>
          <p:nvPr/>
        </p:nvSpPr>
        <p:spPr>
          <a:xfrm>
            <a:off x="1499006" y="594518"/>
            <a:ext cx="813817" cy="48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r>
              <a:t>2-1</a:t>
            </a:r>
          </a:p>
        </p:txBody>
      </p:sp>
      <p:grpSp>
        <p:nvGrpSpPr>
          <p:cNvPr id="617" name="グループ"/>
          <p:cNvGrpSpPr/>
          <p:nvPr/>
        </p:nvGrpSpPr>
        <p:grpSpPr>
          <a:xfrm>
            <a:off x="11201614" y="4656349"/>
            <a:ext cx="2344363" cy="1099725"/>
            <a:chOff x="0" y="0"/>
            <a:chExt cx="2344361" cy="1099723"/>
          </a:xfrm>
        </p:grpSpPr>
        <p:sp>
          <p:nvSpPr>
            <p:cNvPr id="614" name="期間収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  <p:sp>
          <p:nvSpPr>
            <p:cNvPr id="615" name="期間収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期間収益</a:t>
              </a:r>
            </a:p>
          </p:txBody>
        </p:sp>
        <p:sp>
          <p:nvSpPr>
            <p:cNvPr id="616" name="期間収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rPr dirty="0" err="1"/>
                <a:t>期間収益</a:t>
              </a:r>
              <a:endParaRPr dirty="0"/>
            </a:p>
          </p:txBody>
        </p:sp>
      </p:grpSp>
      <p:grpSp>
        <p:nvGrpSpPr>
          <p:cNvPr id="621" name="グループ"/>
          <p:cNvGrpSpPr/>
          <p:nvPr/>
        </p:nvGrpSpPr>
        <p:grpSpPr>
          <a:xfrm>
            <a:off x="14208769" y="4656349"/>
            <a:ext cx="2344363" cy="1099725"/>
            <a:chOff x="0" y="0"/>
            <a:chExt cx="2344361" cy="1099723"/>
          </a:xfrm>
        </p:grpSpPr>
        <p:sp>
          <p:nvSpPr>
            <p:cNvPr id="618" name="売上"/>
            <p:cNvSpPr/>
            <p:nvPr/>
          </p:nvSpPr>
          <p:spPr>
            <a:xfrm>
              <a:off x="0" y="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619" name="売上"/>
            <p:cNvSpPr/>
            <p:nvPr/>
          </p:nvSpPr>
          <p:spPr>
            <a:xfrm>
              <a:off x="127000" y="127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  <p:sp>
          <p:nvSpPr>
            <p:cNvPr id="620" name="売上"/>
            <p:cNvSpPr/>
            <p:nvPr/>
          </p:nvSpPr>
          <p:spPr>
            <a:xfrm>
              <a:off x="254000" y="254000"/>
              <a:ext cx="2090362" cy="84572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469DE3"/>
              </a:solidFill>
              <a:prstDash val="solid"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1437" tIns="71437" rIns="71437" bIns="71437" numCol="1" anchor="ctr">
              <a:noAutofit/>
            </a:bodyPr>
            <a:lstStyle>
              <a:lvl1pPr defTabSz="821531">
                <a:defRPr sz="1800">
                  <a:latin typeface="+mn-lt"/>
                  <a:ea typeface="+mn-ea"/>
                  <a:cs typeface="+mn-cs"/>
                  <a:sym typeface="ヒラギノ角ゴ ProN W3"/>
                </a:defRPr>
              </a:lvl1pPr>
            </a:lstStyle>
            <a:p>
              <a:r>
                <a:t>売上</a:t>
              </a:r>
            </a:p>
          </p:txBody>
        </p:sp>
      </p:grpSp>
      <p:cxnSp>
        <p:nvCxnSpPr>
          <p:cNvPr id="624" name="接続の線"/>
          <p:cNvCxnSpPr>
            <a:cxnSpLocks/>
            <a:stCxn id="576" idx="3"/>
            <a:endCxn id="609" idx="1"/>
          </p:cNvCxnSpPr>
          <p:nvPr/>
        </p:nvCxnSpPr>
        <p:spPr>
          <a:xfrm>
            <a:off x="16426132" y="3222801"/>
            <a:ext cx="2409696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4" name="接続の線">
            <a:extLst>
              <a:ext uri="{FF2B5EF4-FFF2-40B4-BE49-F238E27FC236}">
                <a16:creationId xmlns:a16="http://schemas.microsoft.com/office/drawing/2014/main" id="{27896F5A-79BE-4896-861A-C353D60A188E}"/>
              </a:ext>
            </a:extLst>
          </p:cNvPr>
          <p:cNvCxnSpPr>
            <a:cxnSpLocks/>
            <a:stCxn id="576" idx="1"/>
            <a:endCxn id="616" idx="0"/>
          </p:cNvCxnSpPr>
          <p:nvPr/>
        </p:nvCxnSpPr>
        <p:spPr>
          <a:xfrm flipH="1">
            <a:off x="12500796" y="3222801"/>
            <a:ext cx="1834973" cy="1687548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5" name="接続の線">
            <a:extLst>
              <a:ext uri="{FF2B5EF4-FFF2-40B4-BE49-F238E27FC236}">
                <a16:creationId xmlns:a16="http://schemas.microsoft.com/office/drawing/2014/main" id="{BFC96A7F-4AFE-4434-A18E-0E67F607AD5C}"/>
              </a:ext>
            </a:extLst>
          </p:cNvPr>
          <p:cNvCxnSpPr>
            <a:cxnSpLocks/>
            <a:endCxn id="616" idx="3"/>
          </p:cNvCxnSpPr>
          <p:nvPr/>
        </p:nvCxnSpPr>
        <p:spPr>
          <a:xfrm flipH="1" flipV="1">
            <a:off x="13545978" y="5333212"/>
            <a:ext cx="916791" cy="635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6" name="接続の線">
            <a:extLst>
              <a:ext uri="{FF2B5EF4-FFF2-40B4-BE49-F238E27FC236}">
                <a16:creationId xmlns:a16="http://schemas.microsoft.com/office/drawing/2014/main" id="{27F28339-C71C-477F-AE08-371EE8608B3B}"/>
              </a:ext>
            </a:extLst>
          </p:cNvPr>
          <p:cNvCxnSpPr>
            <a:cxnSpLocks/>
            <a:stCxn id="616" idx="1"/>
            <a:endCxn id="578" idx="3"/>
          </p:cNvCxnSpPr>
          <p:nvPr/>
        </p:nvCxnSpPr>
        <p:spPr>
          <a:xfrm flipH="1" flipV="1">
            <a:off x="10532472" y="5206212"/>
            <a:ext cx="923142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7" name="接続の線">
            <a:extLst>
              <a:ext uri="{FF2B5EF4-FFF2-40B4-BE49-F238E27FC236}">
                <a16:creationId xmlns:a16="http://schemas.microsoft.com/office/drawing/2014/main" id="{E78CBC13-5851-4088-ABAE-E2F58CB2B4C3}"/>
              </a:ext>
            </a:extLst>
          </p:cNvPr>
          <p:cNvCxnSpPr>
            <a:cxnSpLocks/>
            <a:stCxn id="589" idx="1"/>
            <a:endCxn id="586" idx="3"/>
          </p:cNvCxnSpPr>
          <p:nvPr/>
        </p:nvCxnSpPr>
        <p:spPr>
          <a:xfrm flipH="1" flipV="1">
            <a:off x="10616282" y="8405849"/>
            <a:ext cx="820912" cy="13335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7" name="接続の線">
            <a:extLst>
              <a:ext uri="{FF2B5EF4-FFF2-40B4-BE49-F238E27FC236}">
                <a16:creationId xmlns:a16="http://schemas.microsoft.com/office/drawing/2014/main" id="{8B0B033D-21E9-4C45-A1BB-1A03D4E677B8}"/>
              </a:ext>
            </a:extLst>
          </p:cNvPr>
          <p:cNvCxnSpPr>
            <a:cxnSpLocks/>
            <a:stCxn id="583" idx="1"/>
            <a:endCxn id="598" idx="3"/>
          </p:cNvCxnSpPr>
          <p:nvPr/>
        </p:nvCxnSpPr>
        <p:spPr>
          <a:xfrm flipH="1">
            <a:off x="16432481" y="8412199"/>
            <a:ext cx="2403349" cy="12700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8" name="接続の線">
            <a:extLst>
              <a:ext uri="{FF2B5EF4-FFF2-40B4-BE49-F238E27FC236}">
                <a16:creationId xmlns:a16="http://schemas.microsoft.com/office/drawing/2014/main" id="{C81F911E-BAE9-4E3A-A7A6-2C3A70190BFB}"/>
              </a:ext>
            </a:extLst>
          </p:cNvPr>
          <p:cNvCxnSpPr>
            <a:cxnSpLocks/>
            <a:stCxn id="593" idx="1"/>
            <a:endCxn id="589" idx="2"/>
          </p:cNvCxnSpPr>
          <p:nvPr/>
        </p:nvCxnSpPr>
        <p:spPr>
          <a:xfrm flipH="1" flipV="1">
            <a:off x="12482376" y="8962062"/>
            <a:ext cx="1859743" cy="159213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69" name="接続の線">
            <a:extLst>
              <a:ext uri="{FF2B5EF4-FFF2-40B4-BE49-F238E27FC236}">
                <a16:creationId xmlns:a16="http://schemas.microsoft.com/office/drawing/2014/main" id="{3B54615E-4820-470C-A6AE-D30741F0B0F8}"/>
              </a:ext>
            </a:extLst>
          </p:cNvPr>
          <p:cNvCxnSpPr>
            <a:cxnSpLocks/>
            <a:stCxn id="598" idx="1"/>
            <a:endCxn id="589" idx="3"/>
          </p:cNvCxnSpPr>
          <p:nvPr/>
        </p:nvCxnSpPr>
        <p:spPr>
          <a:xfrm flipH="1">
            <a:off x="13527558" y="8539200"/>
            <a:ext cx="814559" cy="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6" name="接続の線">
            <a:extLst>
              <a:ext uri="{FF2B5EF4-FFF2-40B4-BE49-F238E27FC236}">
                <a16:creationId xmlns:a16="http://schemas.microsoft.com/office/drawing/2014/main" id="{56FE8506-D2C3-4AEC-A91B-DC835E33FEFB}"/>
              </a:ext>
            </a:extLst>
          </p:cNvPr>
          <p:cNvCxnSpPr>
            <a:cxnSpLocks/>
            <a:stCxn id="610" idx="1"/>
            <a:endCxn id="593" idx="3"/>
          </p:cNvCxnSpPr>
          <p:nvPr/>
        </p:nvCxnSpPr>
        <p:spPr>
          <a:xfrm flipH="1">
            <a:off x="16432483" y="10427196"/>
            <a:ext cx="240334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77" name="接続の線">
            <a:extLst>
              <a:ext uri="{FF2B5EF4-FFF2-40B4-BE49-F238E27FC236}">
                <a16:creationId xmlns:a16="http://schemas.microsoft.com/office/drawing/2014/main" id="{61B4006D-6371-4B15-B181-10CF6AE90F29}"/>
              </a:ext>
            </a:extLst>
          </p:cNvPr>
          <p:cNvCxnSpPr>
            <a:cxnSpLocks/>
            <a:stCxn id="582" idx="1"/>
            <a:endCxn id="620" idx="3"/>
          </p:cNvCxnSpPr>
          <p:nvPr/>
        </p:nvCxnSpPr>
        <p:spPr>
          <a:xfrm flipH="1">
            <a:off x="16553133" y="5206212"/>
            <a:ext cx="2282697" cy="127000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  <p:cxnSp>
        <p:nvCxnSpPr>
          <p:cNvPr id="581" name="接続の線"/>
          <p:cNvCxnSpPr>
            <a:cxnSpLocks/>
            <a:stCxn id="578" idx="2"/>
            <a:endCxn id="595" idx="0"/>
          </p:cNvCxnSpPr>
          <p:nvPr/>
        </p:nvCxnSpPr>
        <p:spPr>
          <a:xfrm flipH="1">
            <a:off x="3761250" y="5629074"/>
            <a:ext cx="5726041" cy="236026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  <a:headEnd type="oval"/>
            <a:tailEnd type="oval"/>
          </a:ln>
        </p:spPr>
      </p:cxn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ヒラギノ角ゴ ProN W3"/>
        <a:ea typeface="ヒラギノ角ゴ ProN W3"/>
        <a:cs typeface="ヒラギノ角ゴ ProN W3"/>
      </a:majorFont>
      <a:minorFont>
        <a:latin typeface="ヒラギノ角ゴ ProN W3"/>
        <a:ea typeface="ヒラギノ角ゴ ProN W3"/>
        <a:cs typeface="ヒラギノ角ゴ ProN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ヒラギノ角ゴ ProN W6"/>
            <a:ea typeface="ヒラギノ角ゴ ProN W6"/>
            <a:cs typeface="ヒラギノ角ゴ ProN W6"/>
            <a:sym typeface="ヒラギノ角ゴ ProN W6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642</Words>
  <Application>Microsoft Macintosh PowerPoint</Application>
  <PresentationFormat>ユーザー設定</PresentationFormat>
  <Paragraphs>540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5" baseType="lpstr">
      <vt:lpstr>ヒラギノ角ゴ ProN W3</vt:lpstr>
      <vt:lpstr>ヒラギノ角ゴ ProN W6</vt:lpstr>
      <vt:lpstr>凸版文久明朝 レギュラー</vt:lpstr>
      <vt:lpstr>Helvetica Neue Light</vt:lpstr>
      <vt:lpstr>White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印具 毅雄</cp:lastModifiedBy>
  <cp:revision>13</cp:revision>
  <dcterms:modified xsi:type="dcterms:W3CDTF">2021-06-01T10:00:40Z</dcterms:modified>
</cp:coreProperties>
</file>